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Eastman Alt Pack" charset="1" panose="00000500000000000000"/>
      <p:regular r:id="rId10"/>
    </p:embeddedFont>
    <p:embeddedFont>
      <p:font typeface="Eastman Alt Pack Bold" charset="1" panose="00000800000000000000"/>
      <p:regular r:id="rId11"/>
    </p:embeddedFont>
    <p:embeddedFont>
      <p:font typeface="Eastman Alt Pack Italics" charset="1" panose="00000500000000000000"/>
      <p:regular r:id="rId12"/>
    </p:embeddedFont>
    <p:embeddedFont>
      <p:font typeface="Eastman Alt Pack Bold Italics" charset="1" panose="00000800000000000000"/>
      <p:regular r:id="rId13"/>
    </p:embeddedFont>
    <p:embeddedFont>
      <p:font typeface="Coco Gothic" charset="1" panose="00000000000000000000"/>
      <p:regular r:id="rId14"/>
    </p:embeddedFont>
    <p:embeddedFont>
      <p:font typeface="Coco Gothic Bold" charset="1" panose="00000000000000000000"/>
      <p:regular r:id="rId15"/>
    </p:embeddedFont>
    <p:embeddedFont>
      <p:font typeface="Coco Gothic Italics" charset="1" panose="00000000000000000000"/>
      <p:regular r:id="rId16"/>
    </p:embeddedFont>
    <p:embeddedFont>
      <p:font typeface="Coco Gothic Bold Italics" charset="1" panose="00000000000000000000"/>
      <p:regular r:id="rId17"/>
    </p:embeddedFont>
    <p:embeddedFont>
      <p:font typeface="Coco Gothic Extra-Light" charset="1" panose="00000000000000000000"/>
      <p:regular r:id="rId18"/>
    </p:embeddedFont>
    <p:embeddedFont>
      <p:font typeface="Coco Gothic Extra-Light Italics" charset="1" panose="00000000000000000000"/>
      <p:regular r:id="rId19"/>
    </p:embeddedFont>
    <p:embeddedFont>
      <p:font typeface="Coco Gothic Heavy" charset="1" panose="00000000000000000000"/>
      <p:regular r:id="rId20"/>
    </p:embeddedFont>
    <p:embeddedFont>
      <p:font typeface="Coco Gothic Heavy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2" Target="../media/image38.jpe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C1428"/>
        </a:solidFill>
      </p:bgPr>
    </p:bg>
    <p:spTree>
      <p:nvGrpSpPr>
        <p:cNvPr id="1" name=""/>
        <p:cNvGrpSpPr/>
        <p:nvPr/>
      </p:nvGrpSpPr>
      <p:grpSpPr>
        <a:xfrm>
          <a:off x="0" y="0"/>
          <a:ext cx="0" cy="0"/>
          <a:chOff x="0" y="0"/>
          <a:chExt cx="0" cy="0"/>
        </a:xfrm>
      </p:grpSpPr>
      <p:sp>
        <p:nvSpPr>
          <p:cNvPr name="Freeform 2" id="2"/>
          <p:cNvSpPr/>
          <p:nvPr/>
        </p:nvSpPr>
        <p:spPr>
          <a:xfrm flipH="true" flipV="false" rot="2067896">
            <a:off x="12154121" y="1607842"/>
            <a:ext cx="10982548" cy="10982548"/>
          </a:xfrm>
          <a:custGeom>
            <a:avLst/>
            <a:gdLst/>
            <a:ahLst/>
            <a:cxnLst/>
            <a:rect r="r" b="b" t="t" l="l"/>
            <a:pathLst>
              <a:path h="10982548" w="10982548">
                <a:moveTo>
                  <a:pt x="10982548" y="0"/>
                </a:moveTo>
                <a:lnTo>
                  <a:pt x="0" y="0"/>
                </a:lnTo>
                <a:lnTo>
                  <a:pt x="0" y="10982548"/>
                </a:lnTo>
                <a:lnTo>
                  <a:pt x="10982548" y="10982548"/>
                </a:lnTo>
                <a:lnTo>
                  <a:pt x="10982548" y="0"/>
                </a:lnTo>
                <a:close/>
              </a:path>
            </a:pathLst>
          </a:custGeom>
          <a:blipFill>
            <a:blip r:embed="rId2"/>
            <a:stretch>
              <a:fillRect l="0" t="0" r="0" b="0"/>
            </a:stretch>
          </a:blipFill>
        </p:spPr>
      </p:sp>
      <p:sp>
        <p:nvSpPr>
          <p:cNvPr name="Freeform 3" id="3"/>
          <p:cNvSpPr/>
          <p:nvPr/>
        </p:nvSpPr>
        <p:spPr>
          <a:xfrm flipH="false" flipV="false" rot="412295">
            <a:off x="4047445" y="-3178488"/>
            <a:ext cx="9023460" cy="8414376"/>
          </a:xfrm>
          <a:custGeom>
            <a:avLst/>
            <a:gdLst/>
            <a:ahLst/>
            <a:cxnLst/>
            <a:rect r="r" b="b" t="t" l="l"/>
            <a:pathLst>
              <a:path h="8414376" w="9023460">
                <a:moveTo>
                  <a:pt x="0" y="0"/>
                </a:moveTo>
                <a:lnTo>
                  <a:pt x="9023459" y="0"/>
                </a:lnTo>
                <a:lnTo>
                  <a:pt x="9023459" y="8414376"/>
                </a:lnTo>
                <a:lnTo>
                  <a:pt x="0" y="8414376"/>
                </a:lnTo>
                <a:lnTo>
                  <a:pt x="0" y="0"/>
                </a:lnTo>
                <a:close/>
              </a:path>
            </a:pathLst>
          </a:custGeom>
          <a:blipFill>
            <a:blip r:embed="rId3"/>
            <a:stretch>
              <a:fillRect l="0" t="0" r="0" b="0"/>
            </a:stretch>
          </a:blipFill>
        </p:spPr>
      </p:sp>
      <p:sp>
        <p:nvSpPr>
          <p:cNvPr name="Freeform 4" id="4"/>
          <p:cNvSpPr/>
          <p:nvPr/>
        </p:nvSpPr>
        <p:spPr>
          <a:xfrm flipH="false" flipV="false" rot="3783121">
            <a:off x="-2634285" y="-2980874"/>
            <a:ext cx="8908046" cy="9171733"/>
          </a:xfrm>
          <a:custGeom>
            <a:avLst/>
            <a:gdLst/>
            <a:ahLst/>
            <a:cxnLst/>
            <a:rect r="r" b="b" t="t" l="l"/>
            <a:pathLst>
              <a:path h="9171733" w="8908046">
                <a:moveTo>
                  <a:pt x="0" y="0"/>
                </a:moveTo>
                <a:lnTo>
                  <a:pt x="8908046" y="0"/>
                </a:lnTo>
                <a:lnTo>
                  <a:pt x="8908046" y="9171733"/>
                </a:lnTo>
                <a:lnTo>
                  <a:pt x="0" y="9171733"/>
                </a:lnTo>
                <a:lnTo>
                  <a:pt x="0" y="0"/>
                </a:lnTo>
                <a:close/>
              </a:path>
            </a:pathLst>
          </a:custGeom>
          <a:blipFill>
            <a:blip r:embed="rId4"/>
            <a:stretch>
              <a:fillRect l="0" t="0" r="0" b="0"/>
            </a:stretch>
          </a:blipFill>
        </p:spPr>
      </p:sp>
      <p:sp>
        <p:nvSpPr>
          <p:cNvPr name="Freeform 5" id="5"/>
          <p:cNvSpPr/>
          <p:nvPr/>
        </p:nvSpPr>
        <p:spPr>
          <a:xfrm flipH="false" flipV="false" rot="0">
            <a:off x="7926143" y="1028700"/>
            <a:ext cx="11651735" cy="6703632"/>
          </a:xfrm>
          <a:custGeom>
            <a:avLst/>
            <a:gdLst/>
            <a:ahLst/>
            <a:cxnLst/>
            <a:rect r="r" b="b" t="t" l="l"/>
            <a:pathLst>
              <a:path h="6703632" w="11651735">
                <a:moveTo>
                  <a:pt x="0" y="0"/>
                </a:moveTo>
                <a:lnTo>
                  <a:pt x="11651736" y="0"/>
                </a:lnTo>
                <a:lnTo>
                  <a:pt x="11651736" y="6703632"/>
                </a:lnTo>
                <a:lnTo>
                  <a:pt x="0" y="6703632"/>
                </a:lnTo>
                <a:lnTo>
                  <a:pt x="0" y="0"/>
                </a:lnTo>
                <a:close/>
              </a:path>
            </a:pathLst>
          </a:custGeom>
          <a:blipFill>
            <a:blip r:embed="rId5">
              <a:alphaModFix amt="55000"/>
            </a:blip>
            <a:stretch>
              <a:fillRect l="0" t="0" r="0" b="0"/>
            </a:stretch>
          </a:blipFill>
        </p:spPr>
      </p:sp>
      <p:sp>
        <p:nvSpPr>
          <p:cNvPr name="Freeform 6" id="6"/>
          <p:cNvSpPr/>
          <p:nvPr/>
        </p:nvSpPr>
        <p:spPr>
          <a:xfrm flipH="false" flipV="false" rot="0">
            <a:off x="11751707" y="3364612"/>
            <a:ext cx="5893688" cy="5893688"/>
          </a:xfrm>
          <a:custGeom>
            <a:avLst/>
            <a:gdLst/>
            <a:ahLst/>
            <a:cxnLst/>
            <a:rect r="r" b="b" t="t" l="l"/>
            <a:pathLst>
              <a:path h="5893688" w="5893688">
                <a:moveTo>
                  <a:pt x="0" y="0"/>
                </a:moveTo>
                <a:lnTo>
                  <a:pt x="5893688" y="0"/>
                </a:lnTo>
                <a:lnTo>
                  <a:pt x="5893688" y="5893688"/>
                </a:lnTo>
                <a:lnTo>
                  <a:pt x="0" y="5893688"/>
                </a:lnTo>
                <a:lnTo>
                  <a:pt x="0" y="0"/>
                </a:lnTo>
                <a:close/>
              </a:path>
            </a:pathLst>
          </a:custGeom>
          <a:blipFill>
            <a:blip r:embed="rId6">
              <a:alphaModFix amt="96000"/>
            </a:blip>
            <a:stretch>
              <a:fillRect l="0" t="0" r="0" b="0"/>
            </a:stretch>
          </a:blipFill>
        </p:spPr>
      </p:sp>
      <p:sp>
        <p:nvSpPr>
          <p:cNvPr name="TextBox 7" id="7"/>
          <p:cNvSpPr txBox="true"/>
          <p:nvPr/>
        </p:nvSpPr>
        <p:spPr>
          <a:xfrm rot="0">
            <a:off x="1028700" y="2800350"/>
            <a:ext cx="9402941" cy="4629150"/>
          </a:xfrm>
          <a:prstGeom prst="rect">
            <a:avLst/>
          </a:prstGeom>
        </p:spPr>
        <p:txBody>
          <a:bodyPr anchor="t" rtlCol="false" tIns="0" lIns="0" bIns="0" rIns="0">
            <a:spAutoFit/>
          </a:bodyPr>
          <a:lstStyle/>
          <a:p>
            <a:pPr algn="l" marL="0" indent="0" lvl="0">
              <a:lnSpc>
                <a:spcPts val="9000"/>
              </a:lnSpc>
              <a:spcBef>
                <a:spcPct val="0"/>
              </a:spcBef>
            </a:pPr>
            <a:r>
              <a:rPr lang="en-US" sz="7500">
                <a:solidFill>
                  <a:srgbClr val="FFFFFF"/>
                </a:solidFill>
                <a:latin typeface="Coco Gothic Heavy"/>
              </a:rPr>
              <a:t>¿A LOS MARCIANOS LES GUSTAN LAS HAMBURGUESAS?</a:t>
            </a:r>
          </a:p>
        </p:txBody>
      </p:sp>
      <p:sp>
        <p:nvSpPr>
          <p:cNvPr name="TextBox 8" id="8"/>
          <p:cNvSpPr txBox="true"/>
          <p:nvPr/>
        </p:nvSpPr>
        <p:spPr>
          <a:xfrm rot="0">
            <a:off x="856962" y="7520559"/>
            <a:ext cx="6173902" cy="1400654"/>
          </a:xfrm>
          <a:prstGeom prst="rect">
            <a:avLst/>
          </a:prstGeom>
        </p:spPr>
        <p:txBody>
          <a:bodyPr anchor="t" rtlCol="false" tIns="0" lIns="0" bIns="0" rIns="0">
            <a:spAutoFit/>
          </a:bodyPr>
          <a:lstStyle/>
          <a:p>
            <a:pPr>
              <a:lnSpc>
                <a:spcPts val="2711"/>
              </a:lnSpc>
            </a:pPr>
            <a:r>
              <a:rPr lang="en-US" sz="2259">
                <a:solidFill>
                  <a:srgbClr val="FFFFFF"/>
                </a:solidFill>
                <a:latin typeface="Coco Gothic"/>
              </a:rPr>
              <a:t>EDA</a:t>
            </a:r>
          </a:p>
          <a:p>
            <a:pPr>
              <a:lnSpc>
                <a:spcPts val="2711"/>
              </a:lnSpc>
            </a:pPr>
            <a:r>
              <a:rPr lang="en-US" sz="2259">
                <a:solidFill>
                  <a:srgbClr val="FFFFFF"/>
                </a:solidFill>
                <a:latin typeface="Coco Gothic"/>
              </a:rPr>
              <a:t>"Filtrado de registro de avistamientos   mundiales UFO-UAP-OVNIs"</a:t>
            </a:r>
          </a:p>
          <a:p>
            <a:pPr algn="l" marL="0" indent="0" lvl="0">
              <a:lnSpc>
                <a:spcPts val="2711"/>
              </a:lnSpc>
              <a:spcBef>
                <a:spcPct val="0"/>
              </a:spcBef>
            </a:pPr>
          </a:p>
        </p:txBody>
      </p:sp>
      <p:sp>
        <p:nvSpPr>
          <p:cNvPr name="TextBox 9" id="9"/>
          <p:cNvSpPr txBox="true"/>
          <p:nvPr/>
        </p:nvSpPr>
        <p:spPr>
          <a:xfrm rot="0">
            <a:off x="1028700" y="8877300"/>
            <a:ext cx="10876678" cy="552450"/>
          </a:xfrm>
          <a:prstGeom prst="rect">
            <a:avLst/>
          </a:prstGeom>
        </p:spPr>
        <p:txBody>
          <a:bodyPr anchor="t" rtlCol="false" tIns="0" lIns="0" bIns="0" rIns="0">
            <a:spAutoFit/>
          </a:bodyPr>
          <a:lstStyle/>
          <a:p>
            <a:pPr algn="l" marL="0" indent="0" lvl="0">
              <a:lnSpc>
                <a:spcPts val="2160"/>
              </a:lnSpc>
              <a:spcBef>
                <a:spcPct val="0"/>
              </a:spcBef>
            </a:pPr>
            <a:r>
              <a:rPr lang="en-US" sz="1800" u="none">
                <a:solidFill>
                  <a:srgbClr val="FFFFFF"/>
                </a:solidFill>
                <a:latin typeface="Coco Gothic"/>
              </a:rPr>
              <a:t>Por: Kino Gálvez.</a:t>
            </a:r>
          </a:p>
          <a:p>
            <a:pPr algn="l" marL="0" indent="0" lvl="0">
              <a:lnSpc>
                <a:spcPts val="2160"/>
              </a:lnSpc>
              <a:spcBef>
                <a:spcPct val="0"/>
              </a:spcBef>
            </a:pPr>
            <a:r>
              <a:rPr lang="en-US" sz="1800" u="none">
                <a:solidFill>
                  <a:srgbClr val="FFFFFF"/>
                </a:solidFill>
                <a:latin typeface="Coco Gothic"/>
              </a:rPr>
              <a:t>Jueves, 26 de Octubre de 2023.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sp>
        <p:nvSpPr>
          <p:cNvPr name="Freeform 3" id="3"/>
          <p:cNvSpPr/>
          <p:nvPr/>
        </p:nvSpPr>
        <p:spPr>
          <a:xfrm flipH="false" flipV="false" rot="-1900698">
            <a:off x="31745" y="5751642"/>
            <a:ext cx="4219238" cy="4219238"/>
          </a:xfrm>
          <a:custGeom>
            <a:avLst/>
            <a:gdLst/>
            <a:ahLst/>
            <a:cxnLst/>
            <a:rect r="r" b="b" t="t" l="l"/>
            <a:pathLst>
              <a:path h="4219238" w="4219238">
                <a:moveTo>
                  <a:pt x="0" y="0"/>
                </a:moveTo>
                <a:lnTo>
                  <a:pt x="4219238" y="0"/>
                </a:lnTo>
                <a:lnTo>
                  <a:pt x="4219238" y="4219238"/>
                </a:lnTo>
                <a:lnTo>
                  <a:pt x="0" y="4219238"/>
                </a:lnTo>
                <a:lnTo>
                  <a:pt x="0" y="0"/>
                </a:lnTo>
                <a:close/>
              </a:path>
            </a:pathLst>
          </a:custGeom>
          <a:blipFill>
            <a:blip r:embed="rId3"/>
            <a:stretch>
              <a:fillRect l="0" t="0" r="0" b="0"/>
            </a:stretch>
          </a:blipFill>
        </p:spPr>
      </p:sp>
      <p:sp>
        <p:nvSpPr>
          <p:cNvPr name="Freeform 4" id="4"/>
          <p:cNvSpPr/>
          <p:nvPr/>
        </p:nvSpPr>
        <p:spPr>
          <a:xfrm flipH="false" flipV="false" rot="0">
            <a:off x="3173458" y="2158229"/>
            <a:ext cx="11941084" cy="5970542"/>
          </a:xfrm>
          <a:custGeom>
            <a:avLst/>
            <a:gdLst/>
            <a:ahLst/>
            <a:cxnLst/>
            <a:rect r="r" b="b" t="t" l="l"/>
            <a:pathLst>
              <a:path h="5970542" w="11941084">
                <a:moveTo>
                  <a:pt x="0" y="0"/>
                </a:moveTo>
                <a:lnTo>
                  <a:pt x="11941084" y="0"/>
                </a:lnTo>
                <a:lnTo>
                  <a:pt x="11941084" y="5970542"/>
                </a:lnTo>
                <a:lnTo>
                  <a:pt x="0" y="5970542"/>
                </a:lnTo>
                <a:lnTo>
                  <a:pt x="0" y="0"/>
                </a:lnTo>
                <a:close/>
              </a:path>
            </a:pathLst>
          </a:custGeom>
          <a:blipFill>
            <a:blip r:embed="rId4">
              <a:alphaModFix amt="59000"/>
            </a:blip>
            <a:stretch>
              <a:fillRect l="0" t="0" r="0" b="0"/>
            </a:stretch>
          </a:blipFill>
        </p:spPr>
      </p:sp>
      <p:sp>
        <p:nvSpPr>
          <p:cNvPr name="TextBox 5" id="5"/>
          <p:cNvSpPr txBox="true"/>
          <p:nvPr/>
        </p:nvSpPr>
        <p:spPr>
          <a:xfrm rot="0">
            <a:off x="4423580" y="3996108"/>
            <a:ext cx="13031211" cy="2810308"/>
          </a:xfrm>
          <a:prstGeom prst="rect">
            <a:avLst/>
          </a:prstGeom>
        </p:spPr>
        <p:txBody>
          <a:bodyPr anchor="t" rtlCol="false" tIns="0" lIns="0" bIns="0" rIns="0">
            <a:spAutoFit/>
          </a:bodyPr>
          <a:lstStyle/>
          <a:p>
            <a:pPr>
              <a:lnSpc>
                <a:spcPts val="7327"/>
              </a:lnSpc>
            </a:pPr>
            <a:r>
              <a:rPr lang="en-US" sz="6106">
                <a:solidFill>
                  <a:srgbClr val="FFFFFF"/>
                </a:solidFill>
                <a:latin typeface="Coco Gothic"/>
              </a:rPr>
              <a:t>"¿¿En Año Nuevo hay más avistamientos??"</a:t>
            </a:r>
          </a:p>
          <a:p>
            <a:pPr algn="l" marL="0" indent="0" lvl="0">
              <a:lnSpc>
                <a:spcPts val="7327"/>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2881120"/>
            <a:ext cx="11501744" cy="6510849"/>
          </a:xfrm>
          <a:custGeom>
            <a:avLst/>
            <a:gdLst/>
            <a:ahLst/>
            <a:cxnLst/>
            <a:rect r="r" b="b" t="t" l="l"/>
            <a:pathLst>
              <a:path h="6510849" w="11501744">
                <a:moveTo>
                  <a:pt x="0" y="0"/>
                </a:moveTo>
                <a:lnTo>
                  <a:pt x="11501744" y="0"/>
                </a:lnTo>
                <a:lnTo>
                  <a:pt x="11501744" y="6510849"/>
                </a:lnTo>
                <a:lnTo>
                  <a:pt x="0" y="6510849"/>
                </a:lnTo>
                <a:lnTo>
                  <a:pt x="0" y="0"/>
                </a:lnTo>
                <a:close/>
              </a:path>
            </a:pathLst>
          </a:custGeom>
          <a:blipFill>
            <a:blip r:embed="rId3"/>
            <a:stretch>
              <a:fillRect l="0" t="0" r="0" b="0"/>
            </a:stretch>
          </a:blipFill>
        </p:spPr>
      </p:sp>
      <p:sp>
        <p:nvSpPr>
          <p:cNvPr name="Freeform 4" id="4"/>
          <p:cNvSpPr/>
          <p:nvPr/>
        </p:nvSpPr>
        <p:spPr>
          <a:xfrm flipH="false" flipV="false" rot="2039766">
            <a:off x="11546898" y="1911049"/>
            <a:ext cx="7456331" cy="4962739"/>
          </a:xfrm>
          <a:custGeom>
            <a:avLst/>
            <a:gdLst/>
            <a:ahLst/>
            <a:cxnLst/>
            <a:rect r="r" b="b" t="t" l="l"/>
            <a:pathLst>
              <a:path h="4962739" w="7456331">
                <a:moveTo>
                  <a:pt x="0" y="0"/>
                </a:moveTo>
                <a:lnTo>
                  <a:pt x="7456331" y="0"/>
                </a:lnTo>
                <a:lnTo>
                  <a:pt x="7456331" y="4962739"/>
                </a:lnTo>
                <a:lnTo>
                  <a:pt x="0" y="4962739"/>
                </a:lnTo>
                <a:lnTo>
                  <a:pt x="0" y="0"/>
                </a:lnTo>
                <a:close/>
              </a:path>
            </a:pathLst>
          </a:custGeom>
          <a:blipFill>
            <a:blip r:embed="rId4"/>
            <a:stretch>
              <a:fillRect l="0" t="0" r="0" b="0"/>
            </a:stretch>
          </a:blipFill>
        </p:spPr>
      </p:sp>
      <p:sp>
        <p:nvSpPr>
          <p:cNvPr name="TextBox 5" id="5"/>
          <p:cNvSpPr txBox="true"/>
          <p:nvPr/>
        </p:nvSpPr>
        <p:spPr>
          <a:xfrm rot="0">
            <a:off x="4759886" y="371176"/>
            <a:ext cx="8424751" cy="1814665"/>
          </a:xfrm>
          <a:prstGeom prst="rect">
            <a:avLst/>
          </a:prstGeom>
        </p:spPr>
        <p:txBody>
          <a:bodyPr anchor="t" rtlCol="false" tIns="0" lIns="0" bIns="0" rIns="0">
            <a:spAutoFit/>
          </a:bodyPr>
          <a:lstStyle/>
          <a:p>
            <a:pPr>
              <a:lnSpc>
                <a:spcPts val="4737"/>
              </a:lnSpc>
            </a:pPr>
            <a:r>
              <a:rPr lang="en-US" sz="3947">
                <a:solidFill>
                  <a:srgbClr val="FFFFFF"/>
                </a:solidFill>
                <a:latin typeface="Coco Gothic"/>
              </a:rPr>
              <a:t>“ Avistamientos entre 1999/2017 por dia y mes"</a:t>
            </a:r>
          </a:p>
          <a:p>
            <a:pPr algn="l" marL="0" indent="0" lvl="0">
              <a:lnSpc>
                <a:spcPts val="4737"/>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sp>
        <p:nvSpPr>
          <p:cNvPr name="Freeform 3" id="3"/>
          <p:cNvSpPr/>
          <p:nvPr/>
        </p:nvSpPr>
        <p:spPr>
          <a:xfrm flipH="false" flipV="false" rot="0">
            <a:off x="5461659" y="4968501"/>
            <a:ext cx="7364683" cy="4900862"/>
          </a:xfrm>
          <a:custGeom>
            <a:avLst/>
            <a:gdLst/>
            <a:ahLst/>
            <a:cxnLst/>
            <a:rect r="r" b="b" t="t" l="l"/>
            <a:pathLst>
              <a:path h="4900862" w="7364683">
                <a:moveTo>
                  <a:pt x="0" y="0"/>
                </a:moveTo>
                <a:lnTo>
                  <a:pt x="7364682" y="0"/>
                </a:lnTo>
                <a:lnTo>
                  <a:pt x="7364682" y="4900862"/>
                </a:lnTo>
                <a:lnTo>
                  <a:pt x="0" y="4900862"/>
                </a:lnTo>
                <a:lnTo>
                  <a:pt x="0" y="0"/>
                </a:lnTo>
                <a:close/>
              </a:path>
            </a:pathLst>
          </a:custGeom>
          <a:blipFill>
            <a:blip r:embed="rId3">
              <a:alphaModFix amt="57000"/>
            </a:blip>
            <a:stretch>
              <a:fillRect l="0" t="0" r="0" b="0"/>
            </a:stretch>
          </a:blipFill>
        </p:spPr>
      </p:sp>
      <p:sp>
        <p:nvSpPr>
          <p:cNvPr name="TextBox 4" id="4"/>
          <p:cNvSpPr txBox="true"/>
          <p:nvPr/>
        </p:nvSpPr>
        <p:spPr>
          <a:xfrm rot="0">
            <a:off x="3188296" y="2877097"/>
            <a:ext cx="11911409" cy="3133725"/>
          </a:xfrm>
          <a:prstGeom prst="rect">
            <a:avLst/>
          </a:prstGeom>
        </p:spPr>
        <p:txBody>
          <a:bodyPr anchor="t" rtlCol="false" tIns="0" lIns="0" bIns="0" rIns="0">
            <a:spAutoFit/>
          </a:bodyPr>
          <a:lstStyle/>
          <a:p>
            <a:pPr algn="ctr">
              <a:lnSpc>
                <a:spcPts val="8100"/>
              </a:lnSpc>
            </a:pPr>
            <a:r>
              <a:rPr lang="en-US" sz="7500">
                <a:solidFill>
                  <a:srgbClr val="FFFFFF"/>
                </a:solidFill>
                <a:latin typeface="Eastman Alt Pack Bold"/>
              </a:rPr>
              <a:t>“Los avistamientos son un producto americano, O mundial”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54190" y="494698"/>
            <a:ext cx="12856189" cy="7649964"/>
          </a:xfrm>
          <a:custGeom>
            <a:avLst/>
            <a:gdLst/>
            <a:ahLst/>
            <a:cxnLst/>
            <a:rect r="r" b="b" t="t" l="l"/>
            <a:pathLst>
              <a:path h="7649964" w="12856189">
                <a:moveTo>
                  <a:pt x="0" y="0"/>
                </a:moveTo>
                <a:lnTo>
                  <a:pt x="12856189" y="0"/>
                </a:lnTo>
                <a:lnTo>
                  <a:pt x="12856189" y="7649963"/>
                </a:lnTo>
                <a:lnTo>
                  <a:pt x="0" y="7649963"/>
                </a:lnTo>
                <a:lnTo>
                  <a:pt x="0" y="0"/>
                </a:lnTo>
                <a:close/>
              </a:path>
            </a:pathLst>
          </a:custGeom>
          <a:blipFill>
            <a:blip r:embed="rId3"/>
            <a:stretch>
              <a:fillRect l="0" t="0" r="0" b="0"/>
            </a:stretch>
          </a:blipFill>
        </p:spPr>
      </p:sp>
      <p:sp>
        <p:nvSpPr>
          <p:cNvPr name="Freeform 4" id="4"/>
          <p:cNvSpPr/>
          <p:nvPr/>
        </p:nvSpPr>
        <p:spPr>
          <a:xfrm flipH="false" flipV="false" rot="0">
            <a:off x="12199951" y="4780881"/>
            <a:ext cx="6253267" cy="5362176"/>
          </a:xfrm>
          <a:custGeom>
            <a:avLst/>
            <a:gdLst/>
            <a:ahLst/>
            <a:cxnLst/>
            <a:rect r="r" b="b" t="t" l="l"/>
            <a:pathLst>
              <a:path h="5362176" w="6253267">
                <a:moveTo>
                  <a:pt x="0" y="0"/>
                </a:moveTo>
                <a:lnTo>
                  <a:pt x="6253267" y="0"/>
                </a:lnTo>
                <a:lnTo>
                  <a:pt x="6253267" y="5362177"/>
                </a:lnTo>
                <a:lnTo>
                  <a:pt x="0" y="5362177"/>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71000"/>
            </a:blip>
            <a:stretch>
              <a:fillRect l="0" t="-10666" r="0" b="-10666"/>
            </a:stretch>
          </a:blipFill>
        </p:spPr>
      </p:sp>
      <p:sp>
        <p:nvSpPr>
          <p:cNvPr name="Freeform 3" id="3"/>
          <p:cNvSpPr/>
          <p:nvPr/>
        </p:nvSpPr>
        <p:spPr>
          <a:xfrm flipH="false" flipV="false" rot="0">
            <a:off x="3538118" y="4302455"/>
            <a:ext cx="1640862" cy="1640862"/>
          </a:xfrm>
          <a:custGeom>
            <a:avLst/>
            <a:gdLst/>
            <a:ahLst/>
            <a:cxnLst/>
            <a:rect r="r" b="b" t="t" l="l"/>
            <a:pathLst>
              <a:path h="1640862" w="1640862">
                <a:moveTo>
                  <a:pt x="0" y="0"/>
                </a:moveTo>
                <a:lnTo>
                  <a:pt x="1640862" y="0"/>
                </a:lnTo>
                <a:lnTo>
                  <a:pt x="1640862" y="1640862"/>
                </a:lnTo>
                <a:lnTo>
                  <a:pt x="0" y="1640862"/>
                </a:lnTo>
                <a:lnTo>
                  <a:pt x="0" y="0"/>
                </a:lnTo>
                <a:close/>
              </a:path>
            </a:pathLst>
          </a:custGeom>
          <a:blipFill>
            <a:blip r:embed="rId3"/>
            <a:stretch>
              <a:fillRect l="0" t="0" r="0" b="0"/>
            </a:stretch>
          </a:blipFill>
        </p:spPr>
      </p:sp>
      <p:sp>
        <p:nvSpPr>
          <p:cNvPr name="Freeform 4" id="4"/>
          <p:cNvSpPr/>
          <p:nvPr/>
        </p:nvSpPr>
        <p:spPr>
          <a:xfrm flipH="false" flipV="false" rot="0">
            <a:off x="8315813" y="4302455"/>
            <a:ext cx="1620351" cy="1640862"/>
          </a:xfrm>
          <a:custGeom>
            <a:avLst/>
            <a:gdLst/>
            <a:ahLst/>
            <a:cxnLst/>
            <a:rect r="r" b="b" t="t" l="l"/>
            <a:pathLst>
              <a:path h="1640862" w="1620351">
                <a:moveTo>
                  <a:pt x="0" y="0"/>
                </a:moveTo>
                <a:lnTo>
                  <a:pt x="1620352" y="0"/>
                </a:lnTo>
                <a:lnTo>
                  <a:pt x="1620352" y="1640862"/>
                </a:lnTo>
                <a:lnTo>
                  <a:pt x="0" y="1640862"/>
                </a:lnTo>
                <a:lnTo>
                  <a:pt x="0" y="0"/>
                </a:lnTo>
                <a:close/>
              </a:path>
            </a:pathLst>
          </a:custGeom>
          <a:blipFill>
            <a:blip r:embed="rId4"/>
            <a:stretch>
              <a:fillRect l="0" t="0" r="0" b="0"/>
            </a:stretch>
          </a:blipFill>
        </p:spPr>
      </p:sp>
      <p:sp>
        <p:nvSpPr>
          <p:cNvPr name="Freeform 5" id="5"/>
          <p:cNvSpPr/>
          <p:nvPr/>
        </p:nvSpPr>
        <p:spPr>
          <a:xfrm flipH="false" flipV="false" rot="0">
            <a:off x="13112182" y="4302455"/>
            <a:ext cx="1636760" cy="1640862"/>
          </a:xfrm>
          <a:custGeom>
            <a:avLst/>
            <a:gdLst/>
            <a:ahLst/>
            <a:cxnLst/>
            <a:rect r="r" b="b" t="t" l="l"/>
            <a:pathLst>
              <a:path h="1640862" w="1636760">
                <a:moveTo>
                  <a:pt x="0" y="0"/>
                </a:moveTo>
                <a:lnTo>
                  <a:pt x="1636759" y="0"/>
                </a:lnTo>
                <a:lnTo>
                  <a:pt x="1636759" y="1640862"/>
                </a:lnTo>
                <a:lnTo>
                  <a:pt x="0" y="1640862"/>
                </a:lnTo>
                <a:lnTo>
                  <a:pt x="0" y="0"/>
                </a:lnTo>
                <a:close/>
              </a:path>
            </a:pathLst>
          </a:custGeom>
          <a:blipFill>
            <a:blip r:embed="rId5"/>
            <a:stretch>
              <a:fillRect l="0" t="0" r="0" b="0"/>
            </a:stretch>
          </a:blipFill>
        </p:spPr>
      </p:sp>
      <p:sp>
        <p:nvSpPr>
          <p:cNvPr name="Freeform 6" id="6"/>
          <p:cNvSpPr/>
          <p:nvPr/>
        </p:nvSpPr>
        <p:spPr>
          <a:xfrm flipH="false" flipV="false" rot="0">
            <a:off x="14586765" y="4395381"/>
            <a:ext cx="2672535" cy="2672535"/>
          </a:xfrm>
          <a:custGeom>
            <a:avLst/>
            <a:gdLst/>
            <a:ahLst/>
            <a:cxnLst/>
            <a:rect r="r" b="b" t="t" l="l"/>
            <a:pathLst>
              <a:path h="2672535" w="2672535">
                <a:moveTo>
                  <a:pt x="0" y="0"/>
                </a:moveTo>
                <a:lnTo>
                  <a:pt x="2672535" y="0"/>
                </a:lnTo>
                <a:lnTo>
                  <a:pt x="2672535" y="2672535"/>
                </a:lnTo>
                <a:lnTo>
                  <a:pt x="0" y="2672535"/>
                </a:lnTo>
                <a:lnTo>
                  <a:pt x="0" y="0"/>
                </a:lnTo>
                <a:close/>
              </a:path>
            </a:pathLst>
          </a:custGeom>
          <a:blipFill>
            <a:blip r:embed="rId6">
              <a:alphaModFix amt="80000"/>
            </a:blip>
            <a:stretch>
              <a:fillRect l="0" t="0" r="0" b="0"/>
            </a:stretch>
          </a:blipFill>
        </p:spPr>
      </p:sp>
      <p:sp>
        <p:nvSpPr>
          <p:cNvPr name="Freeform 7" id="7"/>
          <p:cNvSpPr/>
          <p:nvPr/>
        </p:nvSpPr>
        <p:spPr>
          <a:xfrm flipH="false" flipV="false" rot="0">
            <a:off x="13379034" y="418547"/>
            <a:ext cx="3058837" cy="1835302"/>
          </a:xfrm>
          <a:custGeom>
            <a:avLst/>
            <a:gdLst/>
            <a:ahLst/>
            <a:cxnLst/>
            <a:rect r="r" b="b" t="t" l="l"/>
            <a:pathLst>
              <a:path h="1835302" w="3058837">
                <a:moveTo>
                  <a:pt x="0" y="0"/>
                </a:moveTo>
                <a:lnTo>
                  <a:pt x="3058836" y="0"/>
                </a:lnTo>
                <a:lnTo>
                  <a:pt x="3058836" y="1835302"/>
                </a:lnTo>
                <a:lnTo>
                  <a:pt x="0" y="1835302"/>
                </a:lnTo>
                <a:lnTo>
                  <a:pt x="0" y="0"/>
                </a:lnTo>
                <a:close/>
              </a:path>
            </a:pathLst>
          </a:custGeom>
          <a:blipFill>
            <a:blip r:embed="rId7">
              <a:alphaModFix amt="37000"/>
            </a:blip>
            <a:stretch>
              <a:fillRect l="0" t="0" r="0" b="0"/>
            </a:stretch>
          </a:blipFill>
        </p:spPr>
      </p:sp>
      <p:sp>
        <p:nvSpPr>
          <p:cNvPr name="Freeform 8" id="8"/>
          <p:cNvSpPr/>
          <p:nvPr/>
        </p:nvSpPr>
        <p:spPr>
          <a:xfrm flipH="false" flipV="false" rot="0">
            <a:off x="14172227" y="1877399"/>
            <a:ext cx="2741897" cy="2425056"/>
          </a:xfrm>
          <a:custGeom>
            <a:avLst/>
            <a:gdLst/>
            <a:ahLst/>
            <a:cxnLst/>
            <a:rect r="r" b="b" t="t" l="l"/>
            <a:pathLst>
              <a:path h="2425056" w="2741897">
                <a:moveTo>
                  <a:pt x="0" y="0"/>
                </a:moveTo>
                <a:lnTo>
                  <a:pt x="2741897" y="0"/>
                </a:lnTo>
                <a:lnTo>
                  <a:pt x="2741897" y="2425056"/>
                </a:lnTo>
                <a:lnTo>
                  <a:pt x="0" y="2425056"/>
                </a:lnTo>
                <a:lnTo>
                  <a:pt x="0" y="0"/>
                </a:lnTo>
                <a:close/>
              </a:path>
            </a:pathLst>
          </a:custGeom>
          <a:blipFill>
            <a:blip r:embed="rId8">
              <a:alphaModFix amt="28000"/>
            </a:blip>
            <a:stretch>
              <a:fillRect l="0" t="0" r="0" b="0"/>
            </a:stretch>
          </a:blipFill>
        </p:spPr>
      </p:sp>
      <p:sp>
        <p:nvSpPr>
          <p:cNvPr name="Freeform 9" id="9"/>
          <p:cNvSpPr/>
          <p:nvPr/>
        </p:nvSpPr>
        <p:spPr>
          <a:xfrm flipH="false" flipV="false" rot="0">
            <a:off x="1233242" y="6385763"/>
            <a:ext cx="6027142" cy="3390267"/>
          </a:xfrm>
          <a:custGeom>
            <a:avLst/>
            <a:gdLst/>
            <a:ahLst/>
            <a:cxnLst/>
            <a:rect r="r" b="b" t="t" l="l"/>
            <a:pathLst>
              <a:path h="3390267" w="6027142">
                <a:moveTo>
                  <a:pt x="0" y="0"/>
                </a:moveTo>
                <a:lnTo>
                  <a:pt x="6027142" y="0"/>
                </a:lnTo>
                <a:lnTo>
                  <a:pt x="6027142" y="3390267"/>
                </a:lnTo>
                <a:lnTo>
                  <a:pt x="0" y="3390267"/>
                </a:lnTo>
                <a:lnTo>
                  <a:pt x="0" y="0"/>
                </a:lnTo>
                <a:close/>
              </a:path>
            </a:pathLst>
          </a:custGeom>
          <a:blipFill>
            <a:blip r:embed="rId9">
              <a:alphaModFix amt="47000"/>
            </a:blip>
            <a:stretch>
              <a:fillRect l="0" t="0" r="0" b="0"/>
            </a:stretch>
          </a:blipFill>
        </p:spPr>
      </p:sp>
      <p:sp>
        <p:nvSpPr>
          <p:cNvPr name="Freeform 10" id="10"/>
          <p:cNvSpPr/>
          <p:nvPr/>
        </p:nvSpPr>
        <p:spPr>
          <a:xfrm flipH="false" flipV="false" rot="0">
            <a:off x="3195595" y="2106832"/>
            <a:ext cx="5120218" cy="2880123"/>
          </a:xfrm>
          <a:custGeom>
            <a:avLst/>
            <a:gdLst/>
            <a:ahLst/>
            <a:cxnLst/>
            <a:rect r="r" b="b" t="t" l="l"/>
            <a:pathLst>
              <a:path h="2880123" w="5120218">
                <a:moveTo>
                  <a:pt x="0" y="0"/>
                </a:moveTo>
                <a:lnTo>
                  <a:pt x="5120218" y="0"/>
                </a:lnTo>
                <a:lnTo>
                  <a:pt x="5120218" y="2880123"/>
                </a:lnTo>
                <a:lnTo>
                  <a:pt x="0" y="2880123"/>
                </a:lnTo>
                <a:lnTo>
                  <a:pt x="0" y="0"/>
                </a:lnTo>
                <a:close/>
              </a:path>
            </a:pathLst>
          </a:custGeom>
          <a:blipFill>
            <a:blip r:embed="rId10">
              <a:alphaModFix amt="43999"/>
            </a:blip>
            <a:stretch>
              <a:fillRect l="0" t="0" r="0" b="0"/>
            </a:stretch>
          </a:blipFill>
        </p:spPr>
      </p:sp>
      <p:sp>
        <p:nvSpPr>
          <p:cNvPr name="TextBox 11" id="11"/>
          <p:cNvSpPr txBox="true"/>
          <p:nvPr/>
        </p:nvSpPr>
        <p:spPr>
          <a:xfrm rot="0">
            <a:off x="-1207044" y="166900"/>
            <a:ext cx="9729472" cy="2086949"/>
          </a:xfrm>
          <a:prstGeom prst="rect">
            <a:avLst/>
          </a:prstGeom>
        </p:spPr>
        <p:txBody>
          <a:bodyPr anchor="t" rtlCol="false" tIns="0" lIns="0" bIns="0" rIns="0">
            <a:spAutoFit/>
          </a:bodyPr>
          <a:lstStyle/>
          <a:p>
            <a:pPr algn="ctr">
              <a:lnSpc>
                <a:spcPts val="5444"/>
              </a:lnSpc>
            </a:pPr>
            <a:r>
              <a:rPr lang="en-US" sz="5040">
                <a:solidFill>
                  <a:srgbClr val="FFFFFF"/>
                </a:solidFill>
                <a:latin typeface="Eastman Alt Pack Bold"/>
              </a:rPr>
              <a:t>CONCLUSIONES</a:t>
            </a:r>
          </a:p>
          <a:p>
            <a:pPr algn="ctr">
              <a:lnSpc>
                <a:spcPts val="5444"/>
              </a:lnSpc>
            </a:pPr>
            <a:r>
              <a:rPr lang="en-US" sz="5040">
                <a:solidFill>
                  <a:srgbClr val="FFFFFF"/>
                </a:solidFill>
                <a:latin typeface="Eastman Alt Pack Bold"/>
              </a:rPr>
              <a:t>Y PROXIMOS PASOS</a:t>
            </a:r>
          </a:p>
          <a:p>
            <a:pPr algn="ctr">
              <a:lnSpc>
                <a:spcPts val="5444"/>
              </a:lnSpc>
            </a:pPr>
            <a:r>
              <a:rPr lang="en-US" sz="5040">
                <a:solidFill>
                  <a:srgbClr val="FFFFFF"/>
                </a:solidFill>
                <a:latin typeface="Eastman Alt Pack Bold"/>
              </a:rPr>
              <a:t>(TO DO)</a:t>
            </a:r>
          </a:p>
        </p:txBody>
      </p:sp>
      <p:sp>
        <p:nvSpPr>
          <p:cNvPr name="TextBox 12" id="12"/>
          <p:cNvSpPr txBox="true"/>
          <p:nvPr/>
        </p:nvSpPr>
        <p:spPr>
          <a:xfrm rot="0">
            <a:off x="5071429" y="956830"/>
            <a:ext cx="9729472" cy="8301470"/>
          </a:xfrm>
          <a:prstGeom prst="rect">
            <a:avLst/>
          </a:prstGeom>
        </p:spPr>
        <p:txBody>
          <a:bodyPr anchor="t" rtlCol="false" tIns="0" lIns="0" bIns="0" rIns="0">
            <a:spAutoFit/>
          </a:bodyPr>
          <a:lstStyle/>
          <a:p>
            <a:pPr algn="ctr">
              <a:lnSpc>
                <a:spcPts val="3392"/>
              </a:lnSpc>
            </a:pPr>
            <a:r>
              <a:rPr lang="en-US" sz="3140">
                <a:solidFill>
                  <a:srgbClr val="FFFFFF">
                    <a:alpha val="96863"/>
                  </a:srgbClr>
                </a:solidFill>
                <a:latin typeface="Eastman Alt Pack Bold"/>
              </a:rPr>
              <a:t>CONCLUSIONES</a:t>
            </a:r>
          </a:p>
          <a:p>
            <a:pPr algn="ctr">
              <a:lnSpc>
                <a:spcPts val="2852"/>
              </a:lnSpc>
            </a:pPr>
          </a:p>
          <a:p>
            <a:pPr algn="ctr">
              <a:lnSpc>
                <a:spcPts val="2852"/>
              </a:lnSpc>
            </a:pPr>
            <a:r>
              <a:rPr lang="en-US" sz="2640">
                <a:solidFill>
                  <a:srgbClr val="FFFFFF">
                    <a:alpha val="96863"/>
                  </a:srgbClr>
                </a:solidFill>
                <a:latin typeface="Eastman Alt Pack Bold"/>
              </a:rPr>
              <a:t> MOVIES</a:t>
            </a:r>
            <a:r>
              <a:rPr lang="en-US" sz="2640">
                <a:solidFill>
                  <a:srgbClr val="FFFFFF">
                    <a:alpha val="96863"/>
                  </a:srgbClr>
                </a:solidFill>
                <a:latin typeface="Eastman Alt Pack Bold"/>
              </a:rPr>
              <a:t> no inducen a ver Ovnis, </a:t>
            </a:r>
          </a:p>
          <a:p>
            <a:pPr algn="ctr">
              <a:lnSpc>
                <a:spcPts val="2852"/>
              </a:lnSpc>
            </a:pPr>
          </a:p>
          <a:p>
            <a:pPr algn="ctr">
              <a:lnSpc>
                <a:spcPts val="2852"/>
              </a:lnSpc>
            </a:pPr>
            <a:r>
              <a:rPr lang="en-US" sz="2640">
                <a:solidFill>
                  <a:srgbClr val="FFFFFF">
                    <a:alpha val="96863"/>
                  </a:srgbClr>
                </a:solidFill>
                <a:latin typeface="Eastman Alt Pack Bold"/>
              </a:rPr>
              <a:t>                                  PARTY TIME s</a:t>
            </a:r>
            <a:r>
              <a:rPr lang="en-US" sz="2640">
                <a:solidFill>
                  <a:srgbClr val="FFFFFF">
                    <a:alpha val="96863"/>
                  </a:srgbClr>
                </a:solidFill>
                <a:latin typeface="Eastman Alt Pack Bold"/>
              </a:rPr>
              <a:t>i influye,</a:t>
            </a:r>
          </a:p>
          <a:p>
            <a:pPr algn="ctr">
              <a:lnSpc>
                <a:spcPts val="2852"/>
              </a:lnSpc>
            </a:pPr>
          </a:p>
          <a:p>
            <a:pPr algn="ctr">
              <a:lnSpc>
                <a:spcPts val="2852"/>
              </a:lnSpc>
            </a:pPr>
            <a:r>
              <a:rPr lang="en-US" sz="2640">
                <a:solidFill>
                  <a:srgbClr val="FFFFFF">
                    <a:alpha val="96863"/>
                  </a:srgbClr>
                </a:solidFill>
                <a:latin typeface="Eastman Alt Pack Bold"/>
              </a:rPr>
              <a:t> y USA mandan en los avistamientos, </a:t>
            </a:r>
          </a:p>
          <a:p>
            <a:pPr algn="ctr">
              <a:lnSpc>
                <a:spcPts val="2852"/>
              </a:lnSpc>
            </a:pPr>
          </a:p>
          <a:p>
            <a:pPr algn="ctr">
              <a:lnSpc>
                <a:spcPts val="2852"/>
              </a:lnSpc>
            </a:pPr>
            <a:r>
              <a:rPr lang="en-US" sz="2640">
                <a:solidFill>
                  <a:srgbClr val="FFFFFF">
                    <a:alpha val="96863"/>
                  </a:srgbClr>
                </a:solidFill>
                <a:latin typeface="Eastman Alt Pack Bold"/>
              </a:rPr>
              <a:t>claro que NUFORC es americana y y les es más fácil reportar a los americanos que a un señor de Yibuti</a:t>
            </a:r>
          </a:p>
          <a:p>
            <a:pPr algn="ctr">
              <a:lnSpc>
                <a:spcPts val="2852"/>
              </a:lnSpc>
            </a:pPr>
          </a:p>
          <a:p>
            <a:pPr algn="ctr">
              <a:lnSpc>
                <a:spcPts val="2852"/>
              </a:lnSpc>
            </a:pPr>
            <a:r>
              <a:rPr lang="en-US" sz="2640">
                <a:solidFill>
                  <a:srgbClr val="FFFFFF">
                    <a:alpha val="96863"/>
                  </a:srgbClr>
                </a:solidFill>
                <a:latin typeface="Eastman Alt Pack Bold"/>
              </a:rPr>
              <a:t>Por lo que concluyo que los MARCIANOS son GRINGOS, Y COMO TALES LES GUSTAN LAS HAMBURGUESAS</a:t>
            </a:r>
          </a:p>
          <a:p>
            <a:pPr algn="ctr">
              <a:lnSpc>
                <a:spcPts val="5444"/>
              </a:lnSpc>
            </a:pPr>
          </a:p>
          <a:p>
            <a:pPr algn="ctr">
              <a:lnSpc>
                <a:spcPts val="2744"/>
              </a:lnSpc>
            </a:pPr>
            <a:r>
              <a:rPr lang="en-US" sz="2540">
                <a:solidFill>
                  <a:srgbClr val="FFFFFF">
                    <a:alpha val="96863"/>
                  </a:srgbClr>
                </a:solidFill>
                <a:latin typeface="Eastman Alt Pack Bold"/>
              </a:rPr>
              <a:t>TO DO</a:t>
            </a:r>
          </a:p>
          <a:p>
            <a:pPr algn="ctr">
              <a:lnSpc>
                <a:spcPts val="2744"/>
              </a:lnSpc>
            </a:pPr>
            <a:r>
              <a:rPr lang="en-US" sz="2540">
                <a:solidFill>
                  <a:srgbClr val="FFFFFF">
                    <a:alpha val="96863"/>
                  </a:srgbClr>
                </a:solidFill>
                <a:latin typeface="Eastman Alt Pack Bold"/>
              </a:rPr>
              <a:t>Escrapear la web para sacar mas datos actuales, </a:t>
            </a:r>
          </a:p>
          <a:p>
            <a:pPr algn="ctr">
              <a:lnSpc>
                <a:spcPts val="2852"/>
              </a:lnSpc>
            </a:pPr>
            <a:r>
              <a:rPr lang="en-US" sz="2640">
                <a:solidFill>
                  <a:srgbClr val="FFFFFF">
                    <a:alpha val="96863"/>
                  </a:srgbClr>
                </a:solidFill>
                <a:latin typeface="Eastman Alt Pack Bold"/>
              </a:rPr>
              <a:t> y ver correlación entre las últimas noticias, del Pentagono, y su personal, en el incremento de los avistamientos.</a:t>
            </a:r>
          </a:p>
          <a:p>
            <a:pPr algn="ctr">
              <a:lnSpc>
                <a:spcPts val="5444"/>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C1428"/>
        </a:solidFill>
      </p:bgPr>
    </p:bg>
    <p:spTree>
      <p:nvGrpSpPr>
        <p:cNvPr id="1" name=""/>
        <p:cNvGrpSpPr/>
        <p:nvPr/>
      </p:nvGrpSpPr>
      <p:grpSpPr>
        <a:xfrm>
          <a:off x="0" y="0"/>
          <a:ext cx="0" cy="0"/>
          <a:chOff x="0" y="0"/>
          <a:chExt cx="0" cy="0"/>
        </a:xfrm>
      </p:grpSpPr>
      <p:sp>
        <p:nvSpPr>
          <p:cNvPr name="Freeform 2" id="2"/>
          <p:cNvSpPr/>
          <p:nvPr/>
        </p:nvSpPr>
        <p:spPr>
          <a:xfrm flipH="true" flipV="false" rot="2067896">
            <a:off x="12154121" y="1607842"/>
            <a:ext cx="10982548" cy="10982548"/>
          </a:xfrm>
          <a:custGeom>
            <a:avLst/>
            <a:gdLst/>
            <a:ahLst/>
            <a:cxnLst/>
            <a:rect r="r" b="b" t="t" l="l"/>
            <a:pathLst>
              <a:path h="10982548" w="10982548">
                <a:moveTo>
                  <a:pt x="10982548" y="0"/>
                </a:moveTo>
                <a:lnTo>
                  <a:pt x="0" y="0"/>
                </a:lnTo>
                <a:lnTo>
                  <a:pt x="0" y="10982548"/>
                </a:lnTo>
                <a:lnTo>
                  <a:pt x="10982548" y="10982548"/>
                </a:lnTo>
                <a:lnTo>
                  <a:pt x="10982548" y="0"/>
                </a:lnTo>
                <a:close/>
              </a:path>
            </a:pathLst>
          </a:custGeom>
          <a:blipFill>
            <a:blip r:embed="rId2"/>
            <a:stretch>
              <a:fillRect l="0" t="0" r="0" b="0"/>
            </a:stretch>
          </a:blipFill>
        </p:spPr>
      </p:sp>
      <p:sp>
        <p:nvSpPr>
          <p:cNvPr name="Freeform 3" id="3"/>
          <p:cNvSpPr/>
          <p:nvPr/>
        </p:nvSpPr>
        <p:spPr>
          <a:xfrm flipH="false" flipV="false" rot="412295">
            <a:off x="4047445" y="-3178488"/>
            <a:ext cx="9023460" cy="8414376"/>
          </a:xfrm>
          <a:custGeom>
            <a:avLst/>
            <a:gdLst/>
            <a:ahLst/>
            <a:cxnLst/>
            <a:rect r="r" b="b" t="t" l="l"/>
            <a:pathLst>
              <a:path h="8414376" w="9023460">
                <a:moveTo>
                  <a:pt x="0" y="0"/>
                </a:moveTo>
                <a:lnTo>
                  <a:pt x="9023459" y="0"/>
                </a:lnTo>
                <a:lnTo>
                  <a:pt x="9023459" y="8414376"/>
                </a:lnTo>
                <a:lnTo>
                  <a:pt x="0" y="8414376"/>
                </a:lnTo>
                <a:lnTo>
                  <a:pt x="0" y="0"/>
                </a:lnTo>
                <a:close/>
              </a:path>
            </a:pathLst>
          </a:custGeom>
          <a:blipFill>
            <a:blip r:embed="rId3"/>
            <a:stretch>
              <a:fillRect l="0" t="0" r="0" b="0"/>
            </a:stretch>
          </a:blipFill>
        </p:spPr>
      </p:sp>
      <p:sp>
        <p:nvSpPr>
          <p:cNvPr name="Freeform 4" id="4"/>
          <p:cNvSpPr/>
          <p:nvPr/>
        </p:nvSpPr>
        <p:spPr>
          <a:xfrm flipH="false" flipV="false" rot="3783121">
            <a:off x="-2634285" y="-2980874"/>
            <a:ext cx="8908046" cy="9171733"/>
          </a:xfrm>
          <a:custGeom>
            <a:avLst/>
            <a:gdLst/>
            <a:ahLst/>
            <a:cxnLst/>
            <a:rect r="r" b="b" t="t" l="l"/>
            <a:pathLst>
              <a:path h="9171733" w="8908046">
                <a:moveTo>
                  <a:pt x="0" y="0"/>
                </a:moveTo>
                <a:lnTo>
                  <a:pt x="8908046" y="0"/>
                </a:lnTo>
                <a:lnTo>
                  <a:pt x="8908046" y="9171733"/>
                </a:lnTo>
                <a:lnTo>
                  <a:pt x="0" y="9171733"/>
                </a:lnTo>
                <a:lnTo>
                  <a:pt x="0" y="0"/>
                </a:lnTo>
                <a:close/>
              </a:path>
            </a:pathLst>
          </a:custGeom>
          <a:blipFill>
            <a:blip r:embed="rId4"/>
            <a:stretch>
              <a:fillRect l="0" t="0" r="0" b="0"/>
            </a:stretch>
          </a:blipFill>
        </p:spPr>
      </p:sp>
      <p:sp>
        <p:nvSpPr>
          <p:cNvPr name="Freeform 5" id="5"/>
          <p:cNvSpPr/>
          <p:nvPr/>
        </p:nvSpPr>
        <p:spPr>
          <a:xfrm flipH="false" flipV="false" rot="0">
            <a:off x="-911000" y="3492651"/>
            <a:ext cx="11651735" cy="6703632"/>
          </a:xfrm>
          <a:custGeom>
            <a:avLst/>
            <a:gdLst/>
            <a:ahLst/>
            <a:cxnLst/>
            <a:rect r="r" b="b" t="t" l="l"/>
            <a:pathLst>
              <a:path h="6703632" w="11651735">
                <a:moveTo>
                  <a:pt x="0" y="0"/>
                </a:moveTo>
                <a:lnTo>
                  <a:pt x="11651735" y="0"/>
                </a:lnTo>
                <a:lnTo>
                  <a:pt x="11651735" y="6703632"/>
                </a:lnTo>
                <a:lnTo>
                  <a:pt x="0" y="6703632"/>
                </a:lnTo>
                <a:lnTo>
                  <a:pt x="0" y="0"/>
                </a:lnTo>
                <a:close/>
              </a:path>
            </a:pathLst>
          </a:custGeom>
          <a:blipFill>
            <a:blip r:embed="rId5"/>
            <a:stretch>
              <a:fillRect l="0" t="0" r="0" b="0"/>
            </a:stretch>
          </a:blipFill>
        </p:spPr>
      </p:sp>
      <p:sp>
        <p:nvSpPr>
          <p:cNvPr name="TextBox 6" id="6"/>
          <p:cNvSpPr txBox="true"/>
          <p:nvPr/>
        </p:nvSpPr>
        <p:spPr>
          <a:xfrm rot="0">
            <a:off x="6955407" y="2766187"/>
            <a:ext cx="9729472" cy="715115"/>
          </a:xfrm>
          <a:prstGeom prst="rect">
            <a:avLst/>
          </a:prstGeom>
        </p:spPr>
        <p:txBody>
          <a:bodyPr anchor="t" rtlCol="false" tIns="0" lIns="0" bIns="0" rIns="0">
            <a:spAutoFit/>
          </a:bodyPr>
          <a:lstStyle/>
          <a:p>
            <a:pPr algn="ctr">
              <a:lnSpc>
                <a:spcPts val="5444"/>
              </a:lnSpc>
            </a:pPr>
            <a:r>
              <a:rPr lang="en-US" sz="5040">
                <a:solidFill>
                  <a:srgbClr val="FFFFFF"/>
                </a:solidFill>
                <a:latin typeface="Eastman Alt Pack Bold"/>
              </a:rPr>
              <a:t>VISION DE FUTURO</a:t>
            </a:r>
          </a:p>
        </p:txBody>
      </p:sp>
      <p:sp>
        <p:nvSpPr>
          <p:cNvPr name="TextBox 7" id="7"/>
          <p:cNvSpPr txBox="true"/>
          <p:nvPr/>
        </p:nvSpPr>
        <p:spPr>
          <a:xfrm rot="0">
            <a:off x="7692038" y="3767054"/>
            <a:ext cx="9729472" cy="6202452"/>
          </a:xfrm>
          <a:prstGeom prst="rect">
            <a:avLst/>
          </a:prstGeom>
        </p:spPr>
        <p:txBody>
          <a:bodyPr anchor="t" rtlCol="false" tIns="0" lIns="0" bIns="0" rIns="0">
            <a:spAutoFit/>
          </a:bodyPr>
          <a:lstStyle/>
          <a:p>
            <a:pPr algn="ctr">
              <a:lnSpc>
                <a:spcPts val="5444"/>
              </a:lnSpc>
            </a:pPr>
            <a:r>
              <a:rPr lang="en-US" sz="5040">
                <a:solidFill>
                  <a:srgbClr val="FFFFFF"/>
                </a:solidFill>
                <a:latin typeface="Eastman Alt Pack Bold"/>
              </a:rPr>
              <a:t>APP para correlacionar avistamientos con fechas significativas, nacimientos,bodas, o sitios donde se estuvo y se vio algo, </a:t>
            </a:r>
          </a:p>
          <a:p>
            <a:pPr algn="ctr">
              <a:lnSpc>
                <a:spcPts val="5444"/>
              </a:lnSpc>
            </a:pPr>
            <a:r>
              <a:rPr lang="en-US" sz="5040">
                <a:solidFill>
                  <a:srgbClr val="FFFFFF"/>
                </a:solidFill>
                <a:latin typeface="Eastman Alt Pack Bold"/>
              </a:rPr>
              <a:t>Aportar algunos insights a proyecto sobre el abuso de sustancias,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sp>
        <p:nvSpPr>
          <p:cNvPr name="TextBox 3" id="3"/>
          <p:cNvSpPr txBox="true"/>
          <p:nvPr/>
        </p:nvSpPr>
        <p:spPr>
          <a:xfrm rot="0">
            <a:off x="1883873" y="3373760"/>
            <a:ext cx="14520253" cy="3749031"/>
          </a:xfrm>
          <a:prstGeom prst="rect">
            <a:avLst/>
          </a:prstGeom>
        </p:spPr>
        <p:txBody>
          <a:bodyPr anchor="t" rtlCol="false" tIns="0" lIns="0" bIns="0" rIns="0">
            <a:spAutoFit/>
          </a:bodyPr>
          <a:lstStyle/>
          <a:p>
            <a:pPr algn="ctr">
              <a:lnSpc>
                <a:spcPts val="14579"/>
              </a:lnSpc>
            </a:pPr>
            <a:r>
              <a:rPr lang="en-US" sz="13499">
                <a:solidFill>
                  <a:srgbClr val="FFFFFF"/>
                </a:solidFill>
                <a:latin typeface="Eastman Alt Pack Bold"/>
              </a:rPr>
              <a:t>¡Muchas gracias!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C1428"/>
        </a:solidFill>
      </p:bgPr>
    </p:bg>
    <p:spTree>
      <p:nvGrpSpPr>
        <p:cNvPr id="1" name=""/>
        <p:cNvGrpSpPr/>
        <p:nvPr/>
      </p:nvGrpSpPr>
      <p:grpSpPr>
        <a:xfrm>
          <a:off x="0" y="0"/>
          <a:ext cx="0" cy="0"/>
          <a:chOff x="0" y="0"/>
          <a:chExt cx="0" cy="0"/>
        </a:xfrm>
      </p:grpSpPr>
      <p:sp>
        <p:nvSpPr>
          <p:cNvPr name="Freeform 2" id="2"/>
          <p:cNvSpPr/>
          <p:nvPr/>
        </p:nvSpPr>
        <p:spPr>
          <a:xfrm flipH="false" flipV="false" rot="0">
            <a:off x="-3936897" y="4147873"/>
            <a:ext cx="10823864" cy="7143750"/>
          </a:xfrm>
          <a:custGeom>
            <a:avLst/>
            <a:gdLst/>
            <a:ahLst/>
            <a:cxnLst/>
            <a:rect r="r" b="b" t="t" l="l"/>
            <a:pathLst>
              <a:path h="7143750" w="10823864">
                <a:moveTo>
                  <a:pt x="0" y="0"/>
                </a:moveTo>
                <a:lnTo>
                  <a:pt x="10823863" y="0"/>
                </a:lnTo>
                <a:lnTo>
                  <a:pt x="10823863" y="7143750"/>
                </a:lnTo>
                <a:lnTo>
                  <a:pt x="0" y="7143750"/>
                </a:lnTo>
                <a:lnTo>
                  <a:pt x="0" y="0"/>
                </a:lnTo>
                <a:close/>
              </a:path>
            </a:pathLst>
          </a:custGeom>
          <a:blipFill>
            <a:blip r:embed="rId2"/>
            <a:stretch>
              <a:fillRect l="0" t="0" r="0" b="0"/>
            </a:stretch>
          </a:blipFill>
        </p:spPr>
      </p:sp>
      <p:sp>
        <p:nvSpPr>
          <p:cNvPr name="Freeform 3" id="3"/>
          <p:cNvSpPr/>
          <p:nvPr/>
        </p:nvSpPr>
        <p:spPr>
          <a:xfrm flipH="true" flipV="false" rot="-1619121">
            <a:off x="2516127" y="2485616"/>
            <a:ext cx="5019838" cy="5001014"/>
          </a:xfrm>
          <a:custGeom>
            <a:avLst/>
            <a:gdLst/>
            <a:ahLst/>
            <a:cxnLst/>
            <a:rect r="r" b="b" t="t" l="l"/>
            <a:pathLst>
              <a:path h="5001014" w="5019838">
                <a:moveTo>
                  <a:pt x="5019838" y="0"/>
                </a:moveTo>
                <a:lnTo>
                  <a:pt x="0" y="0"/>
                </a:lnTo>
                <a:lnTo>
                  <a:pt x="0" y="5001014"/>
                </a:lnTo>
                <a:lnTo>
                  <a:pt x="5019838" y="5001014"/>
                </a:lnTo>
                <a:lnTo>
                  <a:pt x="5019838" y="0"/>
                </a:lnTo>
                <a:close/>
              </a:path>
            </a:pathLst>
          </a:custGeom>
          <a:blipFill>
            <a:blip r:embed="rId3"/>
            <a:stretch>
              <a:fillRect l="0" t="0" r="0" b="0"/>
            </a:stretch>
          </a:blipFill>
        </p:spPr>
      </p:sp>
      <p:sp>
        <p:nvSpPr>
          <p:cNvPr name="TextBox 4" id="4"/>
          <p:cNvSpPr txBox="true"/>
          <p:nvPr/>
        </p:nvSpPr>
        <p:spPr>
          <a:xfrm rot="0">
            <a:off x="10452398" y="1276057"/>
            <a:ext cx="1047431" cy="647700"/>
          </a:xfrm>
          <a:prstGeom prst="rect">
            <a:avLst/>
          </a:prstGeom>
        </p:spPr>
        <p:txBody>
          <a:bodyPr anchor="t" rtlCol="false" tIns="0" lIns="0" bIns="0" rIns="0">
            <a:spAutoFit/>
          </a:bodyPr>
          <a:lstStyle/>
          <a:p>
            <a:pPr algn="l" marL="0" indent="0" lvl="0">
              <a:lnSpc>
                <a:spcPts val="4800"/>
              </a:lnSpc>
              <a:spcBef>
                <a:spcPct val="0"/>
              </a:spcBef>
            </a:pPr>
            <a:r>
              <a:rPr lang="en-US" sz="4000" u="none">
                <a:solidFill>
                  <a:srgbClr val="00CCFF"/>
                </a:solidFill>
                <a:latin typeface="Coco Gothic Heavy"/>
              </a:rPr>
              <a:t>01.</a:t>
            </a:r>
          </a:p>
        </p:txBody>
      </p:sp>
      <p:sp>
        <p:nvSpPr>
          <p:cNvPr name="TextBox 5" id="5"/>
          <p:cNvSpPr txBox="true"/>
          <p:nvPr/>
        </p:nvSpPr>
        <p:spPr>
          <a:xfrm rot="0">
            <a:off x="6094957" y="1580857"/>
            <a:ext cx="3235568" cy="647700"/>
          </a:xfrm>
          <a:prstGeom prst="rect">
            <a:avLst/>
          </a:prstGeom>
        </p:spPr>
        <p:txBody>
          <a:bodyPr anchor="t" rtlCol="false" tIns="0" lIns="0" bIns="0" rIns="0">
            <a:spAutoFit/>
          </a:bodyPr>
          <a:lstStyle/>
          <a:p>
            <a:pPr algn="l" marL="0" indent="0" lvl="0">
              <a:lnSpc>
                <a:spcPts val="4800"/>
              </a:lnSpc>
              <a:spcBef>
                <a:spcPct val="0"/>
              </a:spcBef>
            </a:pPr>
            <a:r>
              <a:rPr lang="en-US" sz="4000" u="none">
                <a:solidFill>
                  <a:srgbClr val="FFFFFF"/>
                </a:solidFill>
                <a:latin typeface="Coco Gothic Heavy"/>
              </a:rPr>
              <a:t>ÍNDICE</a:t>
            </a:r>
          </a:p>
        </p:txBody>
      </p:sp>
      <p:sp>
        <p:nvSpPr>
          <p:cNvPr name="TextBox 6" id="6"/>
          <p:cNvSpPr txBox="true"/>
          <p:nvPr/>
        </p:nvSpPr>
        <p:spPr>
          <a:xfrm rot="0">
            <a:off x="10452398" y="2719123"/>
            <a:ext cx="1047431" cy="647700"/>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00CCFF"/>
                </a:solidFill>
                <a:latin typeface="Coco Gothic Heavy"/>
              </a:rPr>
              <a:t>02.</a:t>
            </a:r>
          </a:p>
        </p:txBody>
      </p:sp>
      <p:sp>
        <p:nvSpPr>
          <p:cNvPr name="TextBox 7" id="7"/>
          <p:cNvSpPr txBox="true"/>
          <p:nvPr/>
        </p:nvSpPr>
        <p:spPr>
          <a:xfrm rot="0">
            <a:off x="10452398" y="3804973"/>
            <a:ext cx="1047431" cy="647700"/>
          </a:xfrm>
          <a:prstGeom prst="rect">
            <a:avLst/>
          </a:prstGeom>
        </p:spPr>
        <p:txBody>
          <a:bodyPr anchor="t" rtlCol="false" tIns="0" lIns="0" bIns="0" rIns="0">
            <a:spAutoFit/>
          </a:bodyPr>
          <a:lstStyle/>
          <a:p>
            <a:pPr algn="l" marL="0" indent="0" lvl="0">
              <a:lnSpc>
                <a:spcPts val="4800"/>
              </a:lnSpc>
              <a:spcBef>
                <a:spcPct val="0"/>
              </a:spcBef>
            </a:pPr>
            <a:r>
              <a:rPr lang="en-US" sz="4000" u="none">
                <a:solidFill>
                  <a:srgbClr val="00CCFF"/>
                </a:solidFill>
                <a:latin typeface="Coco Gothic Heavy"/>
              </a:rPr>
              <a:t>03.</a:t>
            </a:r>
          </a:p>
        </p:txBody>
      </p:sp>
      <p:sp>
        <p:nvSpPr>
          <p:cNvPr name="TextBox 8" id="8"/>
          <p:cNvSpPr txBox="true"/>
          <p:nvPr/>
        </p:nvSpPr>
        <p:spPr>
          <a:xfrm rot="0">
            <a:off x="11636596" y="1418932"/>
            <a:ext cx="5121811" cy="381000"/>
          </a:xfrm>
          <a:prstGeom prst="rect">
            <a:avLst/>
          </a:prstGeom>
        </p:spPr>
        <p:txBody>
          <a:bodyPr anchor="t" rtlCol="false" tIns="0" lIns="0" bIns="0" rIns="0">
            <a:spAutoFit/>
          </a:bodyPr>
          <a:lstStyle/>
          <a:p>
            <a:pPr algn="l" marL="0" indent="0" lvl="0">
              <a:lnSpc>
                <a:spcPts val="2879"/>
              </a:lnSpc>
              <a:spcBef>
                <a:spcPct val="0"/>
              </a:spcBef>
            </a:pPr>
            <a:r>
              <a:rPr lang="en-US" sz="2400" u="none">
                <a:solidFill>
                  <a:srgbClr val="FFFFFF"/>
                </a:solidFill>
                <a:latin typeface="Coco Gothic"/>
              </a:rPr>
              <a:t>Introducción al proyecto.</a:t>
            </a:r>
          </a:p>
        </p:txBody>
      </p:sp>
      <p:sp>
        <p:nvSpPr>
          <p:cNvPr name="TextBox 9" id="9"/>
          <p:cNvSpPr txBox="true"/>
          <p:nvPr/>
        </p:nvSpPr>
        <p:spPr>
          <a:xfrm rot="0">
            <a:off x="11636596" y="2623873"/>
            <a:ext cx="5121811" cy="1466850"/>
          </a:xfrm>
          <a:prstGeom prst="rect">
            <a:avLst/>
          </a:prstGeom>
        </p:spPr>
        <p:txBody>
          <a:bodyPr anchor="t" rtlCol="false" tIns="0" lIns="0" bIns="0" rIns="0">
            <a:spAutoFit/>
          </a:bodyPr>
          <a:lstStyle/>
          <a:p>
            <a:pPr>
              <a:lnSpc>
                <a:spcPts val="2879"/>
              </a:lnSpc>
            </a:pPr>
            <a:r>
              <a:rPr lang="en-US" sz="2400">
                <a:solidFill>
                  <a:srgbClr val="FFFFFF"/>
                </a:solidFill>
                <a:latin typeface="Coco Gothic"/>
              </a:rPr>
              <a:t>“Cuando se estrenan BLOCKBUSTER de temática ci-fi, hay más avistamientos”</a:t>
            </a:r>
          </a:p>
          <a:p>
            <a:pPr algn="l" marL="0" indent="0" lvl="0">
              <a:lnSpc>
                <a:spcPts val="2879"/>
              </a:lnSpc>
              <a:spcBef>
                <a:spcPct val="0"/>
              </a:spcBef>
            </a:pPr>
          </a:p>
        </p:txBody>
      </p:sp>
      <p:sp>
        <p:nvSpPr>
          <p:cNvPr name="TextBox 10" id="10"/>
          <p:cNvSpPr txBox="true"/>
          <p:nvPr/>
        </p:nvSpPr>
        <p:spPr>
          <a:xfrm rot="0">
            <a:off x="11636596" y="3921640"/>
            <a:ext cx="5121811" cy="1104900"/>
          </a:xfrm>
          <a:prstGeom prst="rect">
            <a:avLst/>
          </a:prstGeom>
        </p:spPr>
        <p:txBody>
          <a:bodyPr anchor="t" rtlCol="false" tIns="0" lIns="0" bIns="0" rIns="0">
            <a:spAutoFit/>
          </a:bodyPr>
          <a:lstStyle/>
          <a:p>
            <a:pPr>
              <a:lnSpc>
                <a:spcPts val="2879"/>
              </a:lnSpc>
            </a:pPr>
            <a:r>
              <a:rPr lang="en-US" sz="2400">
                <a:solidFill>
                  <a:srgbClr val="FFFFFF"/>
                </a:solidFill>
                <a:latin typeface="Coco Gothic"/>
              </a:rPr>
              <a:t>"En Año Nuevo hay más avistamientos"</a:t>
            </a:r>
          </a:p>
          <a:p>
            <a:pPr algn="l" marL="0" indent="0" lvl="0">
              <a:lnSpc>
                <a:spcPts val="2879"/>
              </a:lnSpc>
              <a:spcBef>
                <a:spcPct val="0"/>
              </a:spcBef>
            </a:pPr>
          </a:p>
        </p:txBody>
      </p:sp>
      <p:sp>
        <p:nvSpPr>
          <p:cNvPr name="TextBox 11" id="11"/>
          <p:cNvSpPr txBox="true"/>
          <p:nvPr/>
        </p:nvSpPr>
        <p:spPr>
          <a:xfrm rot="0">
            <a:off x="10452398" y="4890823"/>
            <a:ext cx="1047431" cy="647700"/>
          </a:xfrm>
          <a:prstGeom prst="rect">
            <a:avLst/>
          </a:prstGeom>
        </p:spPr>
        <p:txBody>
          <a:bodyPr anchor="t" rtlCol="false" tIns="0" lIns="0" bIns="0" rIns="0">
            <a:spAutoFit/>
          </a:bodyPr>
          <a:lstStyle/>
          <a:p>
            <a:pPr algn="l" marL="0" indent="0" lvl="0">
              <a:lnSpc>
                <a:spcPts val="4800"/>
              </a:lnSpc>
              <a:spcBef>
                <a:spcPct val="0"/>
              </a:spcBef>
            </a:pPr>
            <a:r>
              <a:rPr lang="en-US" sz="4000" u="none">
                <a:solidFill>
                  <a:srgbClr val="00CCFF"/>
                </a:solidFill>
                <a:latin typeface="Coco Gothic Heavy"/>
              </a:rPr>
              <a:t>04.</a:t>
            </a:r>
          </a:p>
        </p:txBody>
      </p:sp>
      <p:sp>
        <p:nvSpPr>
          <p:cNvPr name="TextBox 12" id="12"/>
          <p:cNvSpPr txBox="true"/>
          <p:nvPr/>
        </p:nvSpPr>
        <p:spPr>
          <a:xfrm rot="0">
            <a:off x="11595566" y="4795573"/>
            <a:ext cx="5203871" cy="1104900"/>
          </a:xfrm>
          <a:prstGeom prst="rect">
            <a:avLst/>
          </a:prstGeom>
        </p:spPr>
        <p:txBody>
          <a:bodyPr anchor="t" rtlCol="false" tIns="0" lIns="0" bIns="0" rIns="0">
            <a:spAutoFit/>
          </a:bodyPr>
          <a:lstStyle/>
          <a:p>
            <a:pPr>
              <a:lnSpc>
                <a:spcPts val="2879"/>
              </a:lnSpc>
            </a:pPr>
            <a:r>
              <a:rPr lang="en-US" sz="2400">
                <a:solidFill>
                  <a:srgbClr val="FFFFFF"/>
                </a:solidFill>
                <a:latin typeface="Coco Gothic"/>
              </a:rPr>
              <a:t>"Los avistamientos son un producto americano"</a:t>
            </a:r>
          </a:p>
          <a:p>
            <a:pPr algn="l" marL="0" indent="0" lvl="0">
              <a:lnSpc>
                <a:spcPts val="2879"/>
              </a:lnSpc>
              <a:spcBef>
                <a:spcPct val="0"/>
              </a:spcBef>
            </a:pPr>
          </a:p>
        </p:txBody>
      </p:sp>
      <p:sp>
        <p:nvSpPr>
          <p:cNvPr name="TextBox 13" id="13"/>
          <p:cNvSpPr txBox="true"/>
          <p:nvPr/>
        </p:nvSpPr>
        <p:spPr>
          <a:xfrm rot="0">
            <a:off x="10452398" y="5895570"/>
            <a:ext cx="1047431" cy="647700"/>
          </a:xfrm>
          <a:prstGeom prst="rect">
            <a:avLst/>
          </a:prstGeom>
        </p:spPr>
        <p:txBody>
          <a:bodyPr anchor="t" rtlCol="false" tIns="0" lIns="0" bIns="0" rIns="0">
            <a:spAutoFit/>
          </a:bodyPr>
          <a:lstStyle/>
          <a:p>
            <a:pPr algn="l" marL="0" indent="0" lvl="0">
              <a:lnSpc>
                <a:spcPts val="4800"/>
              </a:lnSpc>
              <a:spcBef>
                <a:spcPct val="0"/>
              </a:spcBef>
            </a:pPr>
            <a:r>
              <a:rPr lang="en-US" sz="4000" u="none">
                <a:solidFill>
                  <a:srgbClr val="00CCFF"/>
                </a:solidFill>
                <a:latin typeface="Coco Gothic Heavy"/>
              </a:rPr>
              <a:t>05.</a:t>
            </a:r>
          </a:p>
        </p:txBody>
      </p:sp>
      <p:sp>
        <p:nvSpPr>
          <p:cNvPr name="TextBox 14" id="14"/>
          <p:cNvSpPr txBox="true"/>
          <p:nvPr/>
        </p:nvSpPr>
        <p:spPr>
          <a:xfrm rot="0">
            <a:off x="10548135" y="7072048"/>
            <a:ext cx="1047431" cy="647700"/>
          </a:xfrm>
          <a:prstGeom prst="rect">
            <a:avLst/>
          </a:prstGeom>
        </p:spPr>
        <p:txBody>
          <a:bodyPr anchor="t" rtlCol="false" tIns="0" lIns="0" bIns="0" rIns="0">
            <a:spAutoFit/>
          </a:bodyPr>
          <a:lstStyle/>
          <a:p>
            <a:pPr algn="l" marL="0" indent="0" lvl="0">
              <a:lnSpc>
                <a:spcPts val="4800"/>
              </a:lnSpc>
              <a:spcBef>
                <a:spcPct val="0"/>
              </a:spcBef>
            </a:pPr>
            <a:r>
              <a:rPr lang="en-US" sz="4000" u="none">
                <a:solidFill>
                  <a:srgbClr val="00CCFF"/>
                </a:solidFill>
                <a:latin typeface="Coco Gothic Heavy"/>
              </a:rPr>
              <a:t>06.</a:t>
            </a:r>
          </a:p>
        </p:txBody>
      </p:sp>
      <p:sp>
        <p:nvSpPr>
          <p:cNvPr name="TextBox 15" id="15"/>
          <p:cNvSpPr txBox="true"/>
          <p:nvPr/>
        </p:nvSpPr>
        <p:spPr>
          <a:xfrm rot="0">
            <a:off x="11595566" y="5823992"/>
            <a:ext cx="5460762" cy="800381"/>
          </a:xfrm>
          <a:prstGeom prst="rect">
            <a:avLst/>
          </a:prstGeom>
        </p:spPr>
        <p:txBody>
          <a:bodyPr anchor="t" rtlCol="false" tIns="0" lIns="0" bIns="0" rIns="0">
            <a:spAutoFit/>
          </a:bodyPr>
          <a:lstStyle/>
          <a:p>
            <a:pPr algn="l" marL="0" indent="0" lvl="0">
              <a:lnSpc>
                <a:spcPts val="3070"/>
              </a:lnSpc>
              <a:spcBef>
                <a:spcPct val="0"/>
              </a:spcBef>
            </a:pPr>
            <a:r>
              <a:rPr lang="en-US" sz="2558" u="none">
                <a:solidFill>
                  <a:srgbClr val="FFFFFF"/>
                </a:solidFill>
                <a:latin typeface="Coco Gothic"/>
              </a:rPr>
              <a:t>Conclusiones y próximos pasos.</a:t>
            </a:r>
          </a:p>
          <a:p>
            <a:pPr algn="l" marL="0" indent="0" lvl="0">
              <a:lnSpc>
                <a:spcPts val="3070"/>
              </a:lnSpc>
              <a:spcBef>
                <a:spcPct val="0"/>
              </a:spcBef>
            </a:pPr>
            <a:r>
              <a:rPr lang="en-US" sz="2558" u="none">
                <a:solidFill>
                  <a:srgbClr val="FFFFFF"/>
                </a:solidFill>
                <a:latin typeface="Coco Gothic"/>
              </a:rPr>
              <a:t>(TO DO)</a:t>
            </a:r>
          </a:p>
        </p:txBody>
      </p:sp>
      <p:sp>
        <p:nvSpPr>
          <p:cNvPr name="TextBox 16" id="16"/>
          <p:cNvSpPr txBox="true"/>
          <p:nvPr/>
        </p:nvSpPr>
        <p:spPr>
          <a:xfrm rot="0">
            <a:off x="11677626" y="7214923"/>
            <a:ext cx="5121811" cy="381000"/>
          </a:xfrm>
          <a:prstGeom prst="rect">
            <a:avLst/>
          </a:prstGeom>
        </p:spPr>
        <p:txBody>
          <a:bodyPr anchor="t" rtlCol="false" tIns="0" lIns="0" bIns="0" rIns="0">
            <a:spAutoFit/>
          </a:bodyPr>
          <a:lstStyle/>
          <a:p>
            <a:pPr algn="l" marL="0" indent="0" lvl="0">
              <a:lnSpc>
                <a:spcPts val="2879"/>
              </a:lnSpc>
              <a:spcBef>
                <a:spcPct val="0"/>
              </a:spcBef>
            </a:pPr>
            <a:r>
              <a:rPr lang="en-US" sz="2400" u="none">
                <a:solidFill>
                  <a:srgbClr val="FFFFFF"/>
                </a:solidFill>
                <a:latin typeface="Coco Gothic"/>
              </a:rPr>
              <a:t>Visión de futuro.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sp>
        <p:nvSpPr>
          <p:cNvPr name="Freeform 3" id="3"/>
          <p:cNvSpPr/>
          <p:nvPr/>
        </p:nvSpPr>
        <p:spPr>
          <a:xfrm flipH="false" flipV="false" rot="2154613">
            <a:off x="13872994" y="6250015"/>
            <a:ext cx="3369132" cy="3369132"/>
          </a:xfrm>
          <a:custGeom>
            <a:avLst/>
            <a:gdLst/>
            <a:ahLst/>
            <a:cxnLst/>
            <a:rect r="r" b="b" t="t" l="l"/>
            <a:pathLst>
              <a:path h="3369132" w="3369132">
                <a:moveTo>
                  <a:pt x="0" y="0"/>
                </a:moveTo>
                <a:lnTo>
                  <a:pt x="3369132" y="0"/>
                </a:lnTo>
                <a:lnTo>
                  <a:pt x="3369132" y="3369132"/>
                </a:lnTo>
                <a:lnTo>
                  <a:pt x="0" y="3369132"/>
                </a:lnTo>
                <a:lnTo>
                  <a:pt x="0" y="0"/>
                </a:lnTo>
                <a:close/>
              </a:path>
            </a:pathLst>
          </a:custGeom>
          <a:blipFill>
            <a:blip r:embed="rId3"/>
            <a:stretch>
              <a:fillRect l="0" t="0" r="0" b="0"/>
            </a:stretch>
          </a:blipFill>
        </p:spPr>
      </p:sp>
      <p:sp>
        <p:nvSpPr>
          <p:cNvPr name="Freeform 4" id="4"/>
          <p:cNvSpPr/>
          <p:nvPr/>
        </p:nvSpPr>
        <p:spPr>
          <a:xfrm flipH="false" flipV="false" rot="0">
            <a:off x="-138308" y="239051"/>
            <a:ext cx="10151188" cy="5442855"/>
          </a:xfrm>
          <a:custGeom>
            <a:avLst/>
            <a:gdLst/>
            <a:ahLst/>
            <a:cxnLst/>
            <a:rect r="r" b="b" t="t" l="l"/>
            <a:pathLst>
              <a:path h="5442855" w="10151188">
                <a:moveTo>
                  <a:pt x="0" y="0"/>
                </a:moveTo>
                <a:lnTo>
                  <a:pt x="10151189" y="0"/>
                </a:lnTo>
                <a:lnTo>
                  <a:pt x="10151189" y="5442855"/>
                </a:lnTo>
                <a:lnTo>
                  <a:pt x="0" y="5442855"/>
                </a:lnTo>
                <a:lnTo>
                  <a:pt x="0" y="0"/>
                </a:lnTo>
                <a:close/>
              </a:path>
            </a:pathLst>
          </a:custGeom>
          <a:blipFill>
            <a:blip r:embed="rId4">
              <a:alphaModFix amt="80000"/>
            </a:blip>
            <a:stretch>
              <a:fillRect l="0" t="0" r="0" b="0"/>
            </a:stretch>
          </a:blipFill>
        </p:spPr>
      </p:sp>
      <p:sp>
        <p:nvSpPr>
          <p:cNvPr name="TextBox 5" id="5"/>
          <p:cNvSpPr txBox="true"/>
          <p:nvPr/>
        </p:nvSpPr>
        <p:spPr>
          <a:xfrm rot="0">
            <a:off x="1883873" y="3373760"/>
            <a:ext cx="14520253" cy="1910706"/>
          </a:xfrm>
          <a:prstGeom prst="rect">
            <a:avLst/>
          </a:prstGeom>
        </p:spPr>
        <p:txBody>
          <a:bodyPr anchor="t" rtlCol="false" tIns="0" lIns="0" bIns="0" rIns="0">
            <a:spAutoFit/>
          </a:bodyPr>
          <a:lstStyle/>
          <a:p>
            <a:pPr algn="ctr">
              <a:lnSpc>
                <a:spcPts val="14579"/>
              </a:lnSpc>
            </a:pPr>
            <a:r>
              <a:rPr lang="en-US" sz="13499">
                <a:solidFill>
                  <a:srgbClr val="FFFFFF"/>
                </a:solidFill>
                <a:latin typeface="Eastman Alt Pack Bold"/>
              </a:rPr>
              <a:t>intro</a:t>
            </a:r>
          </a:p>
        </p:txBody>
      </p:sp>
      <p:sp>
        <p:nvSpPr>
          <p:cNvPr name="TextBox 6" id="6"/>
          <p:cNvSpPr txBox="true"/>
          <p:nvPr/>
        </p:nvSpPr>
        <p:spPr>
          <a:xfrm rot="0">
            <a:off x="1028700" y="6986580"/>
            <a:ext cx="12439454" cy="2357928"/>
          </a:xfrm>
          <a:prstGeom prst="rect">
            <a:avLst/>
          </a:prstGeom>
        </p:spPr>
        <p:txBody>
          <a:bodyPr anchor="t" rtlCol="false" tIns="0" lIns="0" bIns="0" rIns="0">
            <a:spAutoFit/>
          </a:bodyPr>
          <a:lstStyle/>
          <a:p>
            <a:pPr algn="ctr" marL="0" indent="0" lvl="0">
              <a:lnSpc>
                <a:spcPts val="3747"/>
              </a:lnSpc>
              <a:spcBef>
                <a:spcPct val="0"/>
              </a:spcBef>
            </a:pPr>
            <a:r>
              <a:rPr lang="en-US" sz="3469" strike="noStrike" u="none">
                <a:solidFill>
                  <a:srgbClr val="FFFFFF"/>
                </a:solidFill>
                <a:latin typeface="Eastman Alt Pack Bold"/>
              </a:rPr>
              <a:t>¿A los Marcianos les gustan las hamburguesas?, se trata de un estudio de un dataset, donde se recogen más de 100.000 avistamientos, desde el año 1.061, para obtener una serie de conclusiones al dar respuesta a las hipótesis planteadas.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C1428"/>
        </a:solidFill>
      </p:bgPr>
    </p:bg>
    <p:spTree>
      <p:nvGrpSpPr>
        <p:cNvPr id="1" name=""/>
        <p:cNvGrpSpPr/>
        <p:nvPr/>
      </p:nvGrpSpPr>
      <p:grpSpPr>
        <a:xfrm>
          <a:off x="0" y="0"/>
          <a:ext cx="0" cy="0"/>
          <a:chOff x="0" y="0"/>
          <a:chExt cx="0" cy="0"/>
        </a:xfrm>
      </p:grpSpPr>
      <p:sp>
        <p:nvSpPr>
          <p:cNvPr name="Freeform 2" id="2"/>
          <p:cNvSpPr/>
          <p:nvPr/>
        </p:nvSpPr>
        <p:spPr>
          <a:xfrm flipH="false" flipV="false" rot="0">
            <a:off x="11655720" y="496525"/>
            <a:ext cx="9862165" cy="10154095"/>
          </a:xfrm>
          <a:custGeom>
            <a:avLst/>
            <a:gdLst/>
            <a:ahLst/>
            <a:cxnLst/>
            <a:rect r="r" b="b" t="t" l="l"/>
            <a:pathLst>
              <a:path h="10154095" w="9862165">
                <a:moveTo>
                  <a:pt x="0" y="0"/>
                </a:moveTo>
                <a:lnTo>
                  <a:pt x="9862165" y="0"/>
                </a:lnTo>
                <a:lnTo>
                  <a:pt x="9862165" y="10154095"/>
                </a:lnTo>
                <a:lnTo>
                  <a:pt x="0" y="10154095"/>
                </a:lnTo>
                <a:lnTo>
                  <a:pt x="0" y="0"/>
                </a:lnTo>
                <a:close/>
              </a:path>
            </a:pathLst>
          </a:custGeom>
          <a:blipFill>
            <a:blip r:embed="rId2"/>
            <a:stretch>
              <a:fillRect l="0" t="0" r="0" b="0"/>
            </a:stretch>
          </a:blipFill>
        </p:spPr>
      </p:sp>
      <p:sp>
        <p:nvSpPr>
          <p:cNvPr name="Freeform 3" id="3"/>
          <p:cNvSpPr/>
          <p:nvPr/>
        </p:nvSpPr>
        <p:spPr>
          <a:xfrm flipH="false" flipV="false" rot="0">
            <a:off x="10594508" y="1599743"/>
            <a:ext cx="5252355" cy="5252355"/>
          </a:xfrm>
          <a:custGeom>
            <a:avLst/>
            <a:gdLst/>
            <a:ahLst/>
            <a:cxnLst/>
            <a:rect r="r" b="b" t="t" l="l"/>
            <a:pathLst>
              <a:path h="5252355" w="5252355">
                <a:moveTo>
                  <a:pt x="0" y="0"/>
                </a:moveTo>
                <a:lnTo>
                  <a:pt x="5252355" y="0"/>
                </a:lnTo>
                <a:lnTo>
                  <a:pt x="5252355" y="5252355"/>
                </a:lnTo>
                <a:lnTo>
                  <a:pt x="0" y="5252355"/>
                </a:lnTo>
                <a:lnTo>
                  <a:pt x="0" y="0"/>
                </a:lnTo>
                <a:close/>
              </a:path>
            </a:pathLst>
          </a:custGeom>
          <a:blipFill>
            <a:blip r:embed="rId3"/>
            <a:stretch>
              <a:fillRect l="0" t="0" r="0" b="0"/>
            </a:stretch>
          </a:blipFill>
        </p:spPr>
      </p:sp>
      <p:sp>
        <p:nvSpPr>
          <p:cNvPr name="Freeform 4" id="4"/>
          <p:cNvSpPr/>
          <p:nvPr/>
        </p:nvSpPr>
        <p:spPr>
          <a:xfrm flipH="false" flipV="false" rot="0">
            <a:off x="833005" y="2132258"/>
            <a:ext cx="8447239" cy="5507269"/>
          </a:xfrm>
          <a:custGeom>
            <a:avLst/>
            <a:gdLst/>
            <a:ahLst/>
            <a:cxnLst/>
            <a:rect r="r" b="b" t="t" l="l"/>
            <a:pathLst>
              <a:path h="5507269" w="8447239">
                <a:moveTo>
                  <a:pt x="0" y="0"/>
                </a:moveTo>
                <a:lnTo>
                  <a:pt x="8447239" y="0"/>
                </a:lnTo>
                <a:lnTo>
                  <a:pt x="8447239" y="5507269"/>
                </a:lnTo>
                <a:lnTo>
                  <a:pt x="0" y="5507269"/>
                </a:lnTo>
                <a:lnTo>
                  <a:pt x="0" y="0"/>
                </a:lnTo>
                <a:close/>
              </a:path>
            </a:pathLst>
          </a:custGeom>
          <a:blipFill>
            <a:blip r:embed="rId4"/>
            <a:stretch>
              <a:fillRect l="0" t="0" r="0" b="0"/>
            </a:stretch>
          </a:blipFill>
        </p:spPr>
      </p:sp>
      <p:sp>
        <p:nvSpPr>
          <p:cNvPr name="Freeform 5" id="5"/>
          <p:cNvSpPr/>
          <p:nvPr/>
        </p:nvSpPr>
        <p:spPr>
          <a:xfrm flipH="false" flipV="false" rot="0">
            <a:off x="9682363" y="4021327"/>
            <a:ext cx="8368890" cy="5970671"/>
          </a:xfrm>
          <a:custGeom>
            <a:avLst/>
            <a:gdLst/>
            <a:ahLst/>
            <a:cxnLst/>
            <a:rect r="r" b="b" t="t" l="l"/>
            <a:pathLst>
              <a:path h="5970671" w="8368890">
                <a:moveTo>
                  <a:pt x="0" y="0"/>
                </a:moveTo>
                <a:lnTo>
                  <a:pt x="8368890" y="0"/>
                </a:lnTo>
                <a:lnTo>
                  <a:pt x="8368890" y="5970671"/>
                </a:lnTo>
                <a:lnTo>
                  <a:pt x="0" y="5970671"/>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C1428"/>
        </a:solidFill>
      </p:bgPr>
    </p:bg>
    <p:spTree>
      <p:nvGrpSpPr>
        <p:cNvPr id="1" name=""/>
        <p:cNvGrpSpPr/>
        <p:nvPr/>
      </p:nvGrpSpPr>
      <p:grpSpPr>
        <a:xfrm>
          <a:off x="0" y="0"/>
          <a:ext cx="0" cy="0"/>
          <a:chOff x="0" y="0"/>
          <a:chExt cx="0" cy="0"/>
        </a:xfrm>
      </p:grpSpPr>
      <p:sp>
        <p:nvSpPr>
          <p:cNvPr name="Freeform 2" id="2"/>
          <p:cNvSpPr/>
          <p:nvPr/>
        </p:nvSpPr>
        <p:spPr>
          <a:xfrm flipH="false" flipV="false" rot="1844865">
            <a:off x="8810122" y="-5427468"/>
            <a:ext cx="8902696" cy="9171733"/>
          </a:xfrm>
          <a:custGeom>
            <a:avLst/>
            <a:gdLst/>
            <a:ahLst/>
            <a:cxnLst/>
            <a:rect r="r" b="b" t="t" l="l"/>
            <a:pathLst>
              <a:path h="9171733" w="8902696">
                <a:moveTo>
                  <a:pt x="0" y="0"/>
                </a:moveTo>
                <a:lnTo>
                  <a:pt x="8902696" y="0"/>
                </a:lnTo>
                <a:lnTo>
                  <a:pt x="8902696" y="9171733"/>
                </a:lnTo>
                <a:lnTo>
                  <a:pt x="0" y="9171733"/>
                </a:lnTo>
                <a:lnTo>
                  <a:pt x="0" y="0"/>
                </a:lnTo>
                <a:close/>
              </a:path>
            </a:pathLst>
          </a:custGeom>
          <a:blipFill>
            <a:blip r:embed="rId2"/>
            <a:stretch>
              <a:fillRect l="0" t="0" r="0" b="0"/>
            </a:stretch>
          </a:blipFill>
        </p:spPr>
      </p:sp>
      <p:sp>
        <p:nvSpPr>
          <p:cNvPr name="Freeform 3" id="3"/>
          <p:cNvSpPr/>
          <p:nvPr/>
        </p:nvSpPr>
        <p:spPr>
          <a:xfrm flipH="false" flipV="false" rot="-8176377">
            <a:off x="-5368819" y="-560925"/>
            <a:ext cx="8902696" cy="9171733"/>
          </a:xfrm>
          <a:custGeom>
            <a:avLst/>
            <a:gdLst/>
            <a:ahLst/>
            <a:cxnLst/>
            <a:rect r="r" b="b" t="t" l="l"/>
            <a:pathLst>
              <a:path h="9171733" w="8902696">
                <a:moveTo>
                  <a:pt x="0" y="0"/>
                </a:moveTo>
                <a:lnTo>
                  <a:pt x="8902696" y="0"/>
                </a:lnTo>
                <a:lnTo>
                  <a:pt x="8902696" y="9171734"/>
                </a:lnTo>
                <a:lnTo>
                  <a:pt x="0" y="9171734"/>
                </a:lnTo>
                <a:lnTo>
                  <a:pt x="0" y="0"/>
                </a:lnTo>
                <a:close/>
              </a:path>
            </a:pathLst>
          </a:custGeom>
          <a:blipFill>
            <a:blip r:embed="rId2"/>
            <a:stretch>
              <a:fillRect l="0" t="0" r="0" b="0"/>
            </a:stretch>
          </a:blipFill>
        </p:spPr>
      </p:sp>
      <p:sp>
        <p:nvSpPr>
          <p:cNvPr name="Freeform 4" id="4"/>
          <p:cNvSpPr/>
          <p:nvPr/>
        </p:nvSpPr>
        <p:spPr>
          <a:xfrm flipH="false" flipV="false" rot="-1282920">
            <a:off x="1601572" y="5958344"/>
            <a:ext cx="5250413" cy="4133825"/>
          </a:xfrm>
          <a:custGeom>
            <a:avLst/>
            <a:gdLst/>
            <a:ahLst/>
            <a:cxnLst/>
            <a:rect r="r" b="b" t="t" l="l"/>
            <a:pathLst>
              <a:path h="4133825" w="5250413">
                <a:moveTo>
                  <a:pt x="0" y="0"/>
                </a:moveTo>
                <a:lnTo>
                  <a:pt x="5250413" y="0"/>
                </a:lnTo>
                <a:lnTo>
                  <a:pt x="5250413" y="4133825"/>
                </a:lnTo>
                <a:lnTo>
                  <a:pt x="0" y="4133825"/>
                </a:lnTo>
                <a:lnTo>
                  <a:pt x="0" y="0"/>
                </a:lnTo>
                <a:close/>
              </a:path>
            </a:pathLst>
          </a:custGeom>
          <a:blipFill>
            <a:blip r:embed="rId3"/>
            <a:stretch>
              <a:fillRect l="0" t="0" r="0" b="0"/>
            </a:stretch>
          </a:blipFill>
        </p:spPr>
      </p:sp>
      <p:sp>
        <p:nvSpPr>
          <p:cNvPr name="Freeform 5" id="5"/>
          <p:cNvSpPr/>
          <p:nvPr/>
        </p:nvSpPr>
        <p:spPr>
          <a:xfrm flipH="false" flipV="false" rot="0">
            <a:off x="1131743" y="457954"/>
            <a:ext cx="7845710" cy="5805206"/>
          </a:xfrm>
          <a:custGeom>
            <a:avLst/>
            <a:gdLst/>
            <a:ahLst/>
            <a:cxnLst/>
            <a:rect r="r" b="b" t="t" l="l"/>
            <a:pathLst>
              <a:path h="5805206" w="7845710">
                <a:moveTo>
                  <a:pt x="0" y="0"/>
                </a:moveTo>
                <a:lnTo>
                  <a:pt x="7845710" y="0"/>
                </a:lnTo>
                <a:lnTo>
                  <a:pt x="7845710" y="5805206"/>
                </a:lnTo>
                <a:lnTo>
                  <a:pt x="0" y="5805206"/>
                </a:lnTo>
                <a:lnTo>
                  <a:pt x="0" y="0"/>
                </a:lnTo>
                <a:close/>
              </a:path>
            </a:pathLst>
          </a:custGeom>
          <a:blipFill>
            <a:blip r:embed="rId4"/>
            <a:stretch>
              <a:fillRect l="0" t="0" r="0" b="-1230"/>
            </a:stretch>
          </a:blipFill>
        </p:spPr>
      </p:sp>
      <p:sp>
        <p:nvSpPr>
          <p:cNvPr name="Freeform 6" id="6"/>
          <p:cNvSpPr/>
          <p:nvPr/>
        </p:nvSpPr>
        <p:spPr>
          <a:xfrm flipH="false" flipV="false" rot="0">
            <a:off x="9144000" y="3632787"/>
            <a:ext cx="9000963" cy="6421614"/>
          </a:xfrm>
          <a:custGeom>
            <a:avLst/>
            <a:gdLst/>
            <a:ahLst/>
            <a:cxnLst/>
            <a:rect r="r" b="b" t="t" l="l"/>
            <a:pathLst>
              <a:path h="6421614" w="9000963">
                <a:moveTo>
                  <a:pt x="0" y="0"/>
                </a:moveTo>
                <a:lnTo>
                  <a:pt x="9000963" y="0"/>
                </a:lnTo>
                <a:lnTo>
                  <a:pt x="9000963" y="6421614"/>
                </a:lnTo>
                <a:lnTo>
                  <a:pt x="0" y="6421614"/>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C1428"/>
        </a:solidFill>
      </p:bgPr>
    </p:bg>
    <p:spTree>
      <p:nvGrpSpPr>
        <p:cNvPr id="1" name=""/>
        <p:cNvGrpSpPr/>
        <p:nvPr/>
      </p:nvGrpSpPr>
      <p:grpSpPr>
        <a:xfrm>
          <a:off x="0" y="0"/>
          <a:ext cx="0" cy="0"/>
          <a:chOff x="0" y="0"/>
          <a:chExt cx="0" cy="0"/>
        </a:xfrm>
      </p:grpSpPr>
      <p:sp>
        <p:nvSpPr>
          <p:cNvPr name="Freeform 2" id="2"/>
          <p:cNvSpPr/>
          <p:nvPr/>
        </p:nvSpPr>
        <p:spPr>
          <a:xfrm flipH="false" flipV="false" rot="0">
            <a:off x="11291936" y="3973465"/>
            <a:ext cx="10823864" cy="7143750"/>
          </a:xfrm>
          <a:custGeom>
            <a:avLst/>
            <a:gdLst/>
            <a:ahLst/>
            <a:cxnLst/>
            <a:rect r="r" b="b" t="t" l="l"/>
            <a:pathLst>
              <a:path h="7143750" w="10823864">
                <a:moveTo>
                  <a:pt x="0" y="0"/>
                </a:moveTo>
                <a:lnTo>
                  <a:pt x="10823864" y="0"/>
                </a:lnTo>
                <a:lnTo>
                  <a:pt x="10823864" y="7143750"/>
                </a:lnTo>
                <a:lnTo>
                  <a:pt x="0" y="7143750"/>
                </a:lnTo>
                <a:lnTo>
                  <a:pt x="0" y="0"/>
                </a:lnTo>
                <a:close/>
              </a:path>
            </a:pathLst>
          </a:custGeom>
          <a:blipFill>
            <a:blip r:embed="rId2"/>
            <a:stretch>
              <a:fillRect l="0" t="0" r="0" b="0"/>
            </a:stretch>
          </a:blipFill>
        </p:spPr>
      </p:sp>
      <p:sp>
        <p:nvSpPr>
          <p:cNvPr name="Freeform 3" id="3"/>
          <p:cNvSpPr/>
          <p:nvPr/>
        </p:nvSpPr>
        <p:spPr>
          <a:xfrm flipH="false" flipV="false" rot="0">
            <a:off x="160957" y="104163"/>
            <a:ext cx="5683757" cy="5683757"/>
          </a:xfrm>
          <a:custGeom>
            <a:avLst/>
            <a:gdLst/>
            <a:ahLst/>
            <a:cxnLst/>
            <a:rect r="r" b="b" t="t" l="l"/>
            <a:pathLst>
              <a:path h="5683757" w="5683757">
                <a:moveTo>
                  <a:pt x="0" y="0"/>
                </a:moveTo>
                <a:lnTo>
                  <a:pt x="5683757" y="0"/>
                </a:lnTo>
                <a:lnTo>
                  <a:pt x="5683757" y="5683757"/>
                </a:lnTo>
                <a:lnTo>
                  <a:pt x="0" y="5683757"/>
                </a:lnTo>
                <a:lnTo>
                  <a:pt x="0" y="0"/>
                </a:lnTo>
                <a:close/>
              </a:path>
            </a:pathLst>
          </a:custGeom>
          <a:blipFill>
            <a:blip r:embed="rId3"/>
            <a:stretch>
              <a:fillRect l="0" t="0" r="0" b="0"/>
            </a:stretch>
          </a:blipFill>
        </p:spPr>
      </p:sp>
      <p:sp>
        <p:nvSpPr>
          <p:cNvPr name="Freeform 4" id="4"/>
          <p:cNvSpPr/>
          <p:nvPr/>
        </p:nvSpPr>
        <p:spPr>
          <a:xfrm flipH="false" flipV="false" rot="0">
            <a:off x="12447569" y="327743"/>
            <a:ext cx="5636076" cy="8454114"/>
          </a:xfrm>
          <a:custGeom>
            <a:avLst/>
            <a:gdLst/>
            <a:ahLst/>
            <a:cxnLst/>
            <a:rect r="r" b="b" t="t" l="l"/>
            <a:pathLst>
              <a:path h="8454114" w="5636076">
                <a:moveTo>
                  <a:pt x="0" y="0"/>
                </a:moveTo>
                <a:lnTo>
                  <a:pt x="5636076" y="0"/>
                </a:lnTo>
                <a:lnTo>
                  <a:pt x="5636076" y="8454114"/>
                </a:lnTo>
                <a:lnTo>
                  <a:pt x="0" y="8454114"/>
                </a:lnTo>
                <a:lnTo>
                  <a:pt x="0" y="0"/>
                </a:lnTo>
                <a:close/>
              </a:path>
            </a:pathLst>
          </a:custGeom>
          <a:blipFill>
            <a:blip r:embed="rId4"/>
            <a:stretch>
              <a:fillRect l="0" t="0" r="0" b="0"/>
            </a:stretch>
          </a:blipFill>
        </p:spPr>
      </p:sp>
      <p:sp>
        <p:nvSpPr>
          <p:cNvPr name="Freeform 5" id="5"/>
          <p:cNvSpPr/>
          <p:nvPr/>
        </p:nvSpPr>
        <p:spPr>
          <a:xfrm flipH="false" flipV="false" rot="0">
            <a:off x="1799567" y="3824028"/>
            <a:ext cx="8368890" cy="5970671"/>
          </a:xfrm>
          <a:custGeom>
            <a:avLst/>
            <a:gdLst/>
            <a:ahLst/>
            <a:cxnLst/>
            <a:rect r="r" b="b" t="t" l="l"/>
            <a:pathLst>
              <a:path h="5970671" w="8368890">
                <a:moveTo>
                  <a:pt x="0" y="0"/>
                </a:moveTo>
                <a:lnTo>
                  <a:pt x="8368890" y="0"/>
                </a:lnTo>
                <a:lnTo>
                  <a:pt x="8368890" y="5970671"/>
                </a:lnTo>
                <a:lnTo>
                  <a:pt x="0" y="5970671"/>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C1428"/>
        </a:solidFill>
      </p:bgPr>
    </p:bg>
    <p:spTree>
      <p:nvGrpSpPr>
        <p:cNvPr id="1" name=""/>
        <p:cNvGrpSpPr/>
        <p:nvPr/>
      </p:nvGrpSpPr>
      <p:grpSpPr>
        <a:xfrm>
          <a:off x="0" y="0"/>
          <a:ext cx="0" cy="0"/>
          <a:chOff x="0" y="0"/>
          <a:chExt cx="0" cy="0"/>
        </a:xfrm>
      </p:grpSpPr>
      <p:grpSp>
        <p:nvGrpSpPr>
          <p:cNvPr name="Group 2" id="2"/>
          <p:cNvGrpSpPr/>
          <p:nvPr/>
        </p:nvGrpSpPr>
        <p:grpSpPr>
          <a:xfrm rot="0">
            <a:off x="519252" y="813559"/>
            <a:ext cx="16740048" cy="8238655"/>
            <a:chOff x="0" y="0"/>
            <a:chExt cx="22320064" cy="10984873"/>
          </a:xfrm>
        </p:grpSpPr>
        <p:pic>
          <p:nvPicPr>
            <p:cNvPr name="Picture 3" id="3"/>
            <p:cNvPicPr>
              <a:picLocks noChangeAspect="true"/>
            </p:cNvPicPr>
            <p:nvPr/>
          </p:nvPicPr>
          <p:blipFill>
            <a:blip r:embed="rId2"/>
            <a:srcRect l="0" t="33624" r="0" b="33624"/>
            <a:stretch>
              <a:fillRect/>
            </a:stretch>
          </p:blipFill>
          <p:spPr>
            <a:xfrm flipH="false" flipV="false">
              <a:off x="0" y="0"/>
              <a:ext cx="22320064" cy="10984873"/>
            </a:xfrm>
            <a:prstGeom prst="rect">
              <a:avLst/>
            </a:prstGeom>
          </p:spPr>
        </p:pic>
      </p:grpSp>
      <p:sp>
        <p:nvSpPr>
          <p:cNvPr name="Freeform 4" id="4"/>
          <p:cNvSpPr/>
          <p:nvPr/>
        </p:nvSpPr>
        <p:spPr>
          <a:xfrm flipH="false" flipV="false" rot="0">
            <a:off x="270659" y="6408572"/>
            <a:ext cx="7394430" cy="7228055"/>
          </a:xfrm>
          <a:custGeom>
            <a:avLst/>
            <a:gdLst/>
            <a:ahLst/>
            <a:cxnLst/>
            <a:rect r="r" b="b" t="t" l="l"/>
            <a:pathLst>
              <a:path h="7228055" w="7394430">
                <a:moveTo>
                  <a:pt x="0" y="0"/>
                </a:moveTo>
                <a:lnTo>
                  <a:pt x="7394430" y="0"/>
                </a:lnTo>
                <a:lnTo>
                  <a:pt x="7394430" y="7228056"/>
                </a:lnTo>
                <a:lnTo>
                  <a:pt x="0" y="7228056"/>
                </a:lnTo>
                <a:lnTo>
                  <a:pt x="0" y="0"/>
                </a:lnTo>
                <a:close/>
              </a:path>
            </a:pathLst>
          </a:custGeom>
          <a:blipFill>
            <a:blip r:embed="rId3"/>
            <a:stretch>
              <a:fillRect l="0" t="0" r="0" b="0"/>
            </a:stretch>
          </a:blipFill>
        </p:spPr>
      </p:sp>
      <p:sp>
        <p:nvSpPr>
          <p:cNvPr name="Freeform 5" id="5"/>
          <p:cNvSpPr/>
          <p:nvPr/>
        </p:nvSpPr>
        <p:spPr>
          <a:xfrm flipH="false" flipV="false" rot="0">
            <a:off x="15476175" y="-3476661"/>
            <a:ext cx="7394430" cy="7228055"/>
          </a:xfrm>
          <a:custGeom>
            <a:avLst/>
            <a:gdLst/>
            <a:ahLst/>
            <a:cxnLst/>
            <a:rect r="r" b="b" t="t" l="l"/>
            <a:pathLst>
              <a:path h="7228055" w="7394430">
                <a:moveTo>
                  <a:pt x="0" y="0"/>
                </a:moveTo>
                <a:lnTo>
                  <a:pt x="7394430" y="0"/>
                </a:lnTo>
                <a:lnTo>
                  <a:pt x="7394430" y="7228056"/>
                </a:lnTo>
                <a:lnTo>
                  <a:pt x="0" y="7228056"/>
                </a:lnTo>
                <a:lnTo>
                  <a:pt x="0" y="0"/>
                </a:lnTo>
                <a:close/>
              </a:path>
            </a:pathLst>
          </a:custGeom>
          <a:blipFill>
            <a:blip r:embed="rId3"/>
            <a:stretch>
              <a:fillRect l="0" t="0" r="0" b="0"/>
            </a:stretch>
          </a:blipFill>
        </p:spPr>
      </p:sp>
      <p:sp>
        <p:nvSpPr>
          <p:cNvPr name="Freeform 6" id="6"/>
          <p:cNvSpPr/>
          <p:nvPr/>
        </p:nvSpPr>
        <p:spPr>
          <a:xfrm flipH="false" flipV="false" rot="-1139069">
            <a:off x="15681889" y="8290037"/>
            <a:ext cx="2165441" cy="1626787"/>
          </a:xfrm>
          <a:custGeom>
            <a:avLst/>
            <a:gdLst/>
            <a:ahLst/>
            <a:cxnLst/>
            <a:rect r="r" b="b" t="t" l="l"/>
            <a:pathLst>
              <a:path h="1626787" w="2165441">
                <a:moveTo>
                  <a:pt x="0" y="0"/>
                </a:moveTo>
                <a:lnTo>
                  <a:pt x="2165441" y="0"/>
                </a:lnTo>
                <a:lnTo>
                  <a:pt x="2165441" y="1626787"/>
                </a:lnTo>
                <a:lnTo>
                  <a:pt x="0" y="1626787"/>
                </a:lnTo>
                <a:lnTo>
                  <a:pt x="0" y="0"/>
                </a:lnTo>
                <a:close/>
              </a:path>
            </a:pathLst>
          </a:custGeom>
          <a:blipFill>
            <a:blip r:embed="rId4"/>
            <a:stretch>
              <a:fillRect l="0" t="0" r="0" b="0"/>
            </a:stretch>
          </a:blipFill>
        </p:spPr>
      </p:sp>
      <p:sp>
        <p:nvSpPr>
          <p:cNvPr name="Freeform 7" id="7"/>
          <p:cNvSpPr/>
          <p:nvPr/>
        </p:nvSpPr>
        <p:spPr>
          <a:xfrm flipH="false" flipV="false" rot="8545884">
            <a:off x="16752354" y="7097751"/>
            <a:ext cx="1013892" cy="761687"/>
          </a:xfrm>
          <a:custGeom>
            <a:avLst/>
            <a:gdLst/>
            <a:ahLst/>
            <a:cxnLst/>
            <a:rect r="r" b="b" t="t" l="l"/>
            <a:pathLst>
              <a:path h="761687" w="1013892">
                <a:moveTo>
                  <a:pt x="0" y="0"/>
                </a:moveTo>
                <a:lnTo>
                  <a:pt x="1013892" y="0"/>
                </a:lnTo>
                <a:lnTo>
                  <a:pt x="1013892" y="761687"/>
                </a:lnTo>
                <a:lnTo>
                  <a:pt x="0" y="761687"/>
                </a:lnTo>
                <a:lnTo>
                  <a:pt x="0" y="0"/>
                </a:lnTo>
                <a:close/>
              </a:path>
            </a:pathLst>
          </a:custGeom>
          <a:blipFill>
            <a:blip r:embed="rId4"/>
            <a:stretch>
              <a:fillRect l="0" t="0" r="0" b="0"/>
            </a:stretch>
          </a:blipFill>
        </p:spPr>
      </p:sp>
      <p:sp>
        <p:nvSpPr>
          <p:cNvPr name="Freeform 8" id="8"/>
          <p:cNvSpPr/>
          <p:nvPr/>
        </p:nvSpPr>
        <p:spPr>
          <a:xfrm flipH="false" flipV="false" rot="0">
            <a:off x="14343147" y="2676143"/>
            <a:ext cx="3443826" cy="5175148"/>
          </a:xfrm>
          <a:custGeom>
            <a:avLst/>
            <a:gdLst/>
            <a:ahLst/>
            <a:cxnLst/>
            <a:rect r="r" b="b" t="t" l="l"/>
            <a:pathLst>
              <a:path h="5175148" w="3443826">
                <a:moveTo>
                  <a:pt x="0" y="0"/>
                </a:moveTo>
                <a:lnTo>
                  <a:pt x="3443826" y="0"/>
                </a:lnTo>
                <a:lnTo>
                  <a:pt x="3443826" y="5175148"/>
                </a:lnTo>
                <a:lnTo>
                  <a:pt x="0" y="5175148"/>
                </a:lnTo>
                <a:lnTo>
                  <a:pt x="0" y="0"/>
                </a:lnTo>
                <a:close/>
              </a:path>
            </a:pathLst>
          </a:custGeom>
          <a:blipFill>
            <a:blip r:embed="rId2"/>
            <a:stretch>
              <a:fillRect l="0" t="0" r="0" b="0"/>
            </a:stretch>
          </a:blipFill>
        </p:spPr>
      </p:sp>
      <p:sp>
        <p:nvSpPr>
          <p:cNvPr name="Freeform 9" id="9"/>
          <p:cNvSpPr/>
          <p:nvPr/>
        </p:nvSpPr>
        <p:spPr>
          <a:xfrm flipH="false" flipV="false" rot="0">
            <a:off x="520386" y="3882303"/>
            <a:ext cx="8368890" cy="5970671"/>
          </a:xfrm>
          <a:custGeom>
            <a:avLst/>
            <a:gdLst/>
            <a:ahLst/>
            <a:cxnLst/>
            <a:rect r="r" b="b" t="t" l="l"/>
            <a:pathLst>
              <a:path h="5970671" w="8368890">
                <a:moveTo>
                  <a:pt x="0" y="0"/>
                </a:moveTo>
                <a:lnTo>
                  <a:pt x="8368890" y="0"/>
                </a:lnTo>
                <a:lnTo>
                  <a:pt x="8368890" y="5970671"/>
                </a:lnTo>
                <a:lnTo>
                  <a:pt x="0" y="5970671"/>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C1428"/>
        </a:solidFill>
      </p:bgPr>
    </p:bg>
    <p:spTree>
      <p:nvGrpSpPr>
        <p:cNvPr id="1" name=""/>
        <p:cNvGrpSpPr/>
        <p:nvPr/>
      </p:nvGrpSpPr>
      <p:grpSpPr>
        <a:xfrm>
          <a:off x="0" y="0"/>
          <a:ext cx="0" cy="0"/>
          <a:chOff x="0" y="0"/>
          <a:chExt cx="0" cy="0"/>
        </a:xfrm>
      </p:grpSpPr>
      <p:sp>
        <p:nvSpPr>
          <p:cNvPr name="Freeform 2" id="2"/>
          <p:cNvSpPr/>
          <p:nvPr/>
        </p:nvSpPr>
        <p:spPr>
          <a:xfrm flipH="false" flipV="false" rot="-3252185">
            <a:off x="4199346" y="1925678"/>
            <a:ext cx="8743707" cy="9144762"/>
          </a:xfrm>
          <a:custGeom>
            <a:avLst/>
            <a:gdLst/>
            <a:ahLst/>
            <a:cxnLst/>
            <a:rect r="r" b="b" t="t" l="l"/>
            <a:pathLst>
              <a:path h="9144762" w="8743707">
                <a:moveTo>
                  <a:pt x="0" y="0"/>
                </a:moveTo>
                <a:lnTo>
                  <a:pt x="8743707" y="0"/>
                </a:lnTo>
                <a:lnTo>
                  <a:pt x="8743707" y="9144762"/>
                </a:lnTo>
                <a:lnTo>
                  <a:pt x="0" y="9144762"/>
                </a:lnTo>
                <a:lnTo>
                  <a:pt x="0" y="0"/>
                </a:lnTo>
                <a:close/>
              </a:path>
            </a:pathLst>
          </a:custGeom>
          <a:blipFill>
            <a:blip r:embed="rId2"/>
            <a:stretch>
              <a:fillRect l="-3877" t="-3028" r="-3877" b="0"/>
            </a:stretch>
          </a:blipFill>
        </p:spPr>
      </p:sp>
      <p:sp>
        <p:nvSpPr>
          <p:cNvPr name="Freeform 3" id="3"/>
          <p:cNvSpPr/>
          <p:nvPr/>
        </p:nvSpPr>
        <p:spPr>
          <a:xfrm flipH="false" flipV="false" rot="0">
            <a:off x="11615721" y="277619"/>
            <a:ext cx="6442546" cy="3801102"/>
          </a:xfrm>
          <a:custGeom>
            <a:avLst/>
            <a:gdLst/>
            <a:ahLst/>
            <a:cxnLst/>
            <a:rect r="r" b="b" t="t" l="l"/>
            <a:pathLst>
              <a:path h="3801102" w="6442546">
                <a:moveTo>
                  <a:pt x="0" y="0"/>
                </a:moveTo>
                <a:lnTo>
                  <a:pt x="6442546" y="0"/>
                </a:lnTo>
                <a:lnTo>
                  <a:pt x="6442546" y="3801103"/>
                </a:lnTo>
                <a:lnTo>
                  <a:pt x="0" y="3801103"/>
                </a:lnTo>
                <a:lnTo>
                  <a:pt x="0" y="0"/>
                </a:lnTo>
                <a:close/>
              </a:path>
            </a:pathLst>
          </a:custGeom>
          <a:blipFill>
            <a:blip r:embed="rId3"/>
            <a:stretch>
              <a:fillRect l="0" t="0" r="0" b="0"/>
            </a:stretch>
          </a:blipFill>
        </p:spPr>
      </p:sp>
      <p:sp>
        <p:nvSpPr>
          <p:cNvPr name="Freeform 4" id="4"/>
          <p:cNvSpPr/>
          <p:nvPr/>
        </p:nvSpPr>
        <p:spPr>
          <a:xfrm flipH="false" flipV="false" rot="0">
            <a:off x="377635" y="152834"/>
            <a:ext cx="5848534" cy="8431636"/>
          </a:xfrm>
          <a:custGeom>
            <a:avLst/>
            <a:gdLst/>
            <a:ahLst/>
            <a:cxnLst/>
            <a:rect r="r" b="b" t="t" l="l"/>
            <a:pathLst>
              <a:path h="8431636" w="5848534">
                <a:moveTo>
                  <a:pt x="0" y="0"/>
                </a:moveTo>
                <a:lnTo>
                  <a:pt x="5848534" y="0"/>
                </a:lnTo>
                <a:lnTo>
                  <a:pt x="5848534" y="8431636"/>
                </a:lnTo>
                <a:lnTo>
                  <a:pt x="0" y="8431636"/>
                </a:lnTo>
                <a:lnTo>
                  <a:pt x="0" y="0"/>
                </a:lnTo>
                <a:close/>
              </a:path>
            </a:pathLst>
          </a:custGeom>
          <a:blipFill>
            <a:blip r:embed="rId4"/>
            <a:stretch>
              <a:fillRect l="0" t="0" r="0" b="0"/>
            </a:stretch>
          </a:blipFill>
        </p:spPr>
      </p:sp>
      <p:sp>
        <p:nvSpPr>
          <p:cNvPr name="Freeform 5" id="5"/>
          <p:cNvSpPr/>
          <p:nvPr/>
        </p:nvSpPr>
        <p:spPr>
          <a:xfrm flipH="false" flipV="false" rot="0">
            <a:off x="6803898" y="3857225"/>
            <a:ext cx="8922343" cy="6298124"/>
          </a:xfrm>
          <a:custGeom>
            <a:avLst/>
            <a:gdLst/>
            <a:ahLst/>
            <a:cxnLst/>
            <a:rect r="r" b="b" t="t" l="l"/>
            <a:pathLst>
              <a:path h="6298124" w="8922343">
                <a:moveTo>
                  <a:pt x="0" y="0"/>
                </a:moveTo>
                <a:lnTo>
                  <a:pt x="8922343" y="0"/>
                </a:lnTo>
                <a:lnTo>
                  <a:pt x="8922343" y="6298124"/>
                </a:lnTo>
                <a:lnTo>
                  <a:pt x="0" y="6298124"/>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C1428"/>
        </a:solidFill>
      </p:bgPr>
    </p:bg>
    <p:spTree>
      <p:nvGrpSpPr>
        <p:cNvPr id="1" name=""/>
        <p:cNvGrpSpPr/>
        <p:nvPr/>
      </p:nvGrpSpPr>
      <p:grpSpPr>
        <a:xfrm>
          <a:off x="0" y="0"/>
          <a:ext cx="0" cy="0"/>
          <a:chOff x="0" y="0"/>
          <a:chExt cx="0" cy="0"/>
        </a:xfrm>
      </p:grpSpPr>
      <p:sp>
        <p:nvSpPr>
          <p:cNvPr name="Freeform 2" id="2"/>
          <p:cNvSpPr/>
          <p:nvPr/>
        </p:nvSpPr>
        <p:spPr>
          <a:xfrm flipH="false" flipV="false" rot="2003076">
            <a:off x="-55526" y="93583"/>
            <a:ext cx="9286562" cy="9286562"/>
          </a:xfrm>
          <a:custGeom>
            <a:avLst/>
            <a:gdLst/>
            <a:ahLst/>
            <a:cxnLst/>
            <a:rect r="r" b="b" t="t" l="l"/>
            <a:pathLst>
              <a:path h="9286562" w="9286562">
                <a:moveTo>
                  <a:pt x="0" y="0"/>
                </a:moveTo>
                <a:lnTo>
                  <a:pt x="9286562" y="0"/>
                </a:lnTo>
                <a:lnTo>
                  <a:pt x="9286562" y="9286562"/>
                </a:lnTo>
                <a:lnTo>
                  <a:pt x="0" y="9286562"/>
                </a:lnTo>
                <a:lnTo>
                  <a:pt x="0" y="0"/>
                </a:lnTo>
                <a:close/>
              </a:path>
            </a:pathLst>
          </a:custGeom>
          <a:blipFill>
            <a:blip r:embed="rId2"/>
            <a:stretch>
              <a:fillRect l="0" t="0" r="0" b="0"/>
            </a:stretch>
          </a:blipFill>
        </p:spPr>
      </p:sp>
      <p:sp>
        <p:nvSpPr>
          <p:cNvPr name="Freeform 3" id="3"/>
          <p:cNvSpPr/>
          <p:nvPr/>
        </p:nvSpPr>
        <p:spPr>
          <a:xfrm flipH="false" flipV="false" rot="2069702">
            <a:off x="6273690" y="-1006558"/>
            <a:ext cx="6059908" cy="6059908"/>
          </a:xfrm>
          <a:custGeom>
            <a:avLst/>
            <a:gdLst/>
            <a:ahLst/>
            <a:cxnLst/>
            <a:rect r="r" b="b" t="t" l="l"/>
            <a:pathLst>
              <a:path h="6059908" w="6059908">
                <a:moveTo>
                  <a:pt x="0" y="0"/>
                </a:moveTo>
                <a:lnTo>
                  <a:pt x="6059908" y="0"/>
                </a:lnTo>
                <a:lnTo>
                  <a:pt x="6059908" y="6059908"/>
                </a:lnTo>
                <a:lnTo>
                  <a:pt x="0" y="6059908"/>
                </a:lnTo>
                <a:lnTo>
                  <a:pt x="0" y="0"/>
                </a:lnTo>
                <a:close/>
              </a:path>
            </a:pathLst>
          </a:custGeom>
          <a:blipFill>
            <a:blip r:embed="rId3"/>
            <a:stretch>
              <a:fillRect l="0" t="0" r="0" b="0"/>
            </a:stretch>
          </a:blipFill>
        </p:spPr>
      </p:sp>
      <p:sp>
        <p:nvSpPr>
          <p:cNvPr name="Freeform 4" id="4"/>
          <p:cNvSpPr/>
          <p:nvPr/>
        </p:nvSpPr>
        <p:spPr>
          <a:xfrm flipH="false" flipV="false" rot="0">
            <a:off x="12554422" y="185701"/>
            <a:ext cx="5461622" cy="8320041"/>
          </a:xfrm>
          <a:custGeom>
            <a:avLst/>
            <a:gdLst/>
            <a:ahLst/>
            <a:cxnLst/>
            <a:rect r="r" b="b" t="t" l="l"/>
            <a:pathLst>
              <a:path h="8320041" w="5461622">
                <a:moveTo>
                  <a:pt x="0" y="0"/>
                </a:moveTo>
                <a:lnTo>
                  <a:pt x="5461621" y="0"/>
                </a:lnTo>
                <a:lnTo>
                  <a:pt x="5461621" y="8320041"/>
                </a:lnTo>
                <a:lnTo>
                  <a:pt x="0" y="8320041"/>
                </a:lnTo>
                <a:lnTo>
                  <a:pt x="0" y="0"/>
                </a:lnTo>
                <a:close/>
              </a:path>
            </a:pathLst>
          </a:custGeom>
          <a:blipFill>
            <a:blip r:embed="rId4"/>
            <a:stretch>
              <a:fillRect l="0" t="0" r="0" b="0"/>
            </a:stretch>
          </a:blipFill>
        </p:spPr>
      </p:sp>
      <p:sp>
        <p:nvSpPr>
          <p:cNvPr name="Freeform 5" id="5"/>
          <p:cNvSpPr/>
          <p:nvPr/>
        </p:nvSpPr>
        <p:spPr>
          <a:xfrm flipH="false" flipV="false" rot="0">
            <a:off x="2937054" y="3576245"/>
            <a:ext cx="9070929" cy="6373018"/>
          </a:xfrm>
          <a:custGeom>
            <a:avLst/>
            <a:gdLst/>
            <a:ahLst/>
            <a:cxnLst/>
            <a:rect r="r" b="b" t="t" l="l"/>
            <a:pathLst>
              <a:path h="6373018" w="9070929">
                <a:moveTo>
                  <a:pt x="0" y="0"/>
                </a:moveTo>
                <a:lnTo>
                  <a:pt x="9070929" y="0"/>
                </a:lnTo>
                <a:lnTo>
                  <a:pt x="9070929" y="6373018"/>
                </a:lnTo>
                <a:lnTo>
                  <a:pt x="0" y="6373018"/>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DAFyRs7JM-4</dc:identifier>
  <dcterms:modified xsi:type="dcterms:W3CDTF">2011-08-01T06:04:30Z</dcterms:modified>
  <cp:revision>1</cp:revision>
  <dc:title>¿A los marcianos les gustan las hamburguesas</dc:title>
</cp:coreProperties>
</file>